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9.7902500000000003E-2</c:v>
                </c:pt>
                <c:pt idx="1">
                  <c:v>7.0458900000000005E-2</c:v>
                </c:pt>
                <c:pt idx="2">
                  <c:v>6.7425499999999999E-2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4.9737900000000002E-2</c:v>
                </c:pt>
                <c:pt idx="1">
                  <c:v>7.3258000000000004E-2</c:v>
                </c:pt>
                <c:pt idx="2">
                  <c:v>2.3624900000000001E-2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6.0501199999999998E-2</c:v>
                </c:pt>
                <c:pt idx="1">
                  <c:v>0.117122</c:v>
                </c:pt>
                <c:pt idx="2">
                  <c:v>3.1031799999999998E-2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0.91744099999999995</c:v>
                </c:pt>
                <c:pt idx="1">
                  <c:v>0.83034399999999997</c:v>
                </c:pt>
                <c:pt idx="2">
                  <c:v>0.94846039999999998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7.0134299999999997E-2</c:v>
                </c:pt>
                <c:pt idx="1">
                  <c:v>9.7630599999999998E-2</c:v>
                </c:pt>
                <c:pt idx="2">
                  <c:v>5.6900199999999998E-2</c:v>
                </c:pt>
                <c:pt idx="3">
                  <c:v>0.1967034</c:v>
                </c:pt>
                <c:pt idx="4">
                  <c:v>0.15756020000000001</c:v>
                </c:pt>
                <c:pt idx="5">
                  <c:v>0.1719716</c:v>
                </c:pt>
                <c:pt idx="6">
                  <c:v>0.1048273</c:v>
                </c:pt>
                <c:pt idx="7">
                  <c:v>8.9019299999999996E-2</c:v>
                </c:pt>
                <c:pt idx="8">
                  <c:v>0.1472899</c:v>
                </c:pt>
                <c:pt idx="9">
                  <c:v>0.13656019999999999</c:v>
                </c:pt>
                <c:pt idx="10">
                  <c:v>0.1351328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4.5668599999999997E-2</c:v>
                </c:pt>
                <c:pt idx="1">
                  <c:v>5.4008E-2</c:v>
                </c:pt>
                <c:pt idx="2">
                  <c:v>7.4208200000000002E-2</c:v>
                </c:pt>
                <c:pt idx="3">
                  <c:v>0.15063309999999999</c:v>
                </c:pt>
                <c:pt idx="4">
                  <c:v>8.8924299999999998E-2</c:v>
                </c:pt>
                <c:pt idx="5">
                  <c:v>5.2221099999999999E-2</c:v>
                </c:pt>
                <c:pt idx="6">
                  <c:v>5.9774099999999997E-2</c:v>
                </c:pt>
                <c:pt idx="7">
                  <c:v>8.4766999999999995E-2</c:v>
                </c:pt>
                <c:pt idx="8">
                  <c:v>0.16118879999999999</c:v>
                </c:pt>
                <c:pt idx="9">
                  <c:v>9.6191799999999994E-2</c:v>
                </c:pt>
                <c:pt idx="10">
                  <c:v>0.13062979999999999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7.5458499999999998E-2</c:v>
                </c:pt>
                <c:pt idx="1">
                  <c:v>7.8660999999999995E-2</c:v>
                </c:pt>
                <c:pt idx="2">
                  <c:v>5.2400500000000003E-2</c:v>
                </c:pt>
                <c:pt idx="3">
                  <c:v>7.5499300000000005E-2</c:v>
                </c:pt>
                <c:pt idx="4">
                  <c:v>0.11617039999999999</c:v>
                </c:pt>
                <c:pt idx="5">
                  <c:v>0.1057453</c:v>
                </c:pt>
                <c:pt idx="6">
                  <c:v>8.5242999999999999E-2</c:v>
                </c:pt>
                <c:pt idx="7">
                  <c:v>0.1112045</c:v>
                </c:pt>
                <c:pt idx="8">
                  <c:v>0.1042609</c:v>
                </c:pt>
                <c:pt idx="9">
                  <c:v>0.14426820000000001</c:v>
                </c:pt>
                <c:pt idx="10">
                  <c:v>8.9946499999999999E-2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0.88548090000000002</c:v>
                </c:pt>
                <c:pt idx="1">
                  <c:v>0.86337059999999999</c:v>
                </c:pt>
                <c:pt idx="2">
                  <c:v>0.85765369999999996</c:v>
                </c:pt>
                <c:pt idx="3">
                  <c:v>0.69624680000000005</c:v>
                </c:pt>
                <c:pt idx="4">
                  <c:v>0.84630329999999998</c:v>
                </c:pt>
                <c:pt idx="5">
                  <c:v>0.83336100000000002</c:v>
                </c:pt>
                <c:pt idx="6">
                  <c:v>0.81410729999999998</c:v>
                </c:pt>
                <c:pt idx="7">
                  <c:v>0.81421359999999998</c:v>
                </c:pt>
                <c:pt idx="8">
                  <c:v>0.74573500000000004</c:v>
                </c:pt>
                <c:pt idx="9">
                  <c:v>0.8080948</c:v>
                </c:pt>
                <c:pt idx="10">
                  <c:v>0.72523680000000001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7.2709899999999994E-2</c:v>
                </c:pt>
                <c:pt idx="1">
                  <c:v>0.1034614</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4.7839699999999999E-2</c:v>
                </c:pt>
                <c:pt idx="1">
                  <c:v>7.1659799999999996E-2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6.7624100000000006E-2</c:v>
                </c:pt>
                <c:pt idx="1">
                  <c:v>5.6269800000000002E-2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0.8959608</c:v>
                </c:pt>
                <c:pt idx="1">
                  <c:v>0.7709802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0.41625790000000001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0.29646749999999999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0.2152183</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9.0004878000000001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5.6455100000000001E-2</c:v>
                </c:pt>
                <c:pt idx="1">
                  <c:v>0.1116987</c:v>
                </c:pt>
                <c:pt idx="2">
                  <c:v>0.1220072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3.2498300000000001E-2</c:v>
                </c:pt>
                <c:pt idx="1">
                  <c:v>5.9847999999999998E-2</c:v>
                </c:pt>
                <c:pt idx="2">
                  <c:v>0.16633970000000001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4.9562099999999998E-2</c:v>
                </c:pt>
                <c:pt idx="1">
                  <c:v>7.3021199999999994E-2</c:v>
                </c:pt>
                <c:pt idx="2">
                  <c:v>0.23490759999999999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0.89075910000000003</c:v>
                </c:pt>
                <c:pt idx="1">
                  <c:v>0.89015040000000001</c:v>
                </c:pt>
                <c:pt idx="2">
                  <c:v>0.61491949999999995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0.10971359999999999</c:v>
                </c:pt>
                <c:pt idx="1">
                  <c:v>0.17987310000000001</c:v>
                </c:pt>
                <c:pt idx="2">
                  <c:v>0.1241023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0.10265009999999999</c:v>
                </c:pt>
                <c:pt idx="1">
                  <c:v>7.2538699999999998E-2</c:v>
                </c:pt>
                <c:pt idx="2">
                  <c:v>7.8070000000000001E-2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0.1180624</c:v>
                </c:pt>
                <c:pt idx="1">
                  <c:v>7.6361999999999999E-2</c:v>
                </c:pt>
                <c:pt idx="2">
                  <c:v>0.108323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0.24641589999999999</c:v>
                </c:pt>
                <c:pt idx="1">
                  <c:v>0.80375509999999994</c:v>
                </c:pt>
                <c:pt idx="2">
                  <c:v>0.67692549999999996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0.16877629999999999</c:v>
                </c:pt>
                <c:pt idx="1">
                  <c:v>9.3258900000000006E-2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7.73813E-2</c:v>
                </c:pt>
                <c:pt idx="1">
                  <c:v>4.9357199999999997E-2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8.13585E-2</c:v>
                </c:pt>
                <c:pt idx="1">
                  <c:v>0.1608849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0.41796899999999998</c:v>
                </c:pt>
                <c:pt idx="1">
                  <c:v>0.2022226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8.7769899999999998E-2</c:v>
                </c:pt>
                <c:pt idx="1">
                  <c:v>0.1566804</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8.3974199999999999E-2</c:v>
                </c:pt>
                <c:pt idx="1">
                  <c:v>0.100493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8.7720099999999995E-2</c:v>
                </c:pt>
                <c:pt idx="1">
                  <c:v>0.16042049999999999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0.62790800000000002</c:v>
                </c:pt>
                <c:pt idx="1">
                  <c:v>0.45456039999999998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0.81953290000000001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0.79591840000000003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0.76269319999999996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0.78673839999999995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0.81740979999999996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0.78270759999999995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0.78531700000000004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0.80304390000000003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0.92450770000000004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0.92086330000000005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0.91695910000000003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0.91690269999999996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9.2338100000000006E-2</c:v>
                </c:pt>
                <c:pt idx="1">
                  <c:v>0.23210839999999999</c:v>
                </c:pt>
                <c:pt idx="2">
                  <c:v>0.23592270000000001</c:v>
                </c:pt>
                <c:pt idx="3">
                  <c:v>0.29728250000000001</c:v>
                </c:pt>
                <c:pt idx="4">
                  <c:v>5.6129400000000003E-2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4.6536399999999999E-2</c:v>
                </c:pt>
                <c:pt idx="1">
                  <c:v>4.6931399999999998E-2</c:v>
                </c:pt>
                <c:pt idx="2">
                  <c:v>4.6498200000000003E-2</c:v>
                </c:pt>
                <c:pt idx="3">
                  <c:v>3.7574299999999998E-2</c:v>
                </c:pt>
                <c:pt idx="4">
                  <c:v>4.14326E-2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9.0767700000000007E-2</c:v>
                </c:pt>
                <c:pt idx="1">
                  <c:v>8.9535799999999999E-2</c:v>
                </c:pt>
                <c:pt idx="2">
                  <c:v>6.9996199999999995E-2</c:v>
                </c:pt>
                <c:pt idx="3">
                  <c:v>5.5135799999999999E-2</c:v>
                </c:pt>
                <c:pt idx="4">
                  <c:v>5.5091500000000002E-2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0.79377240000000004</c:v>
                </c:pt>
                <c:pt idx="1">
                  <c:v>0.73590370000000005</c:v>
                </c:pt>
                <c:pt idx="2">
                  <c:v>0.75641420000000004</c:v>
                </c:pt>
                <c:pt idx="3">
                  <c:v>0.85257959999999999</c:v>
                </c:pt>
                <c:pt idx="4">
                  <c:v>0.83275639999999995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0.56070940000000002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0.62886600000000004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0.61683600000000005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0.62867649999999997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0.6574586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0.6435845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0.70621469999999997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0.66329970000000005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0.70869570000000004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0.71115170000000005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0.72135660000000001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0.7228097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0.67522119999999997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0.65241640000000001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0.6792627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0.70565750000000005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0.64196339999999996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0.67492569999999996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0.71052630000000006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0.76916669999999998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0.93107099999999998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0.93505039999999995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0.93362829999999997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0.92754919999999996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0.7557895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0.75873729999999995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0.74304780000000004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0.7627119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0.94268770000000002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0.93762990000000002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0.95886079999999996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0.94774139999999996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0.80100499999999997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0.78975450000000003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0.80603449999999999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0.82262440000000003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0.93688009999999999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0.93821290000000002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0.92256850000000001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0.91770189999999996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6.5799700000000003E-2</c:v>
                </c:pt>
                <c:pt idx="1">
                  <c:v>0.1605055</c:v>
                </c:pt>
                <c:pt idx="2">
                  <c:v>0.23140769999999999</c:v>
                </c:pt>
                <c:pt idx="3">
                  <c:v>0.1418441</c:v>
                </c:pt>
                <c:pt idx="4">
                  <c:v>2.9040799999999999E-2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3.1567400000000002E-2</c:v>
                </c:pt>
                <c:pt idx="1">
                  <c:v>4.36198E-2</c:v>
                </c:pt>
                <c:pt idx="2">
                  <c:v>4.8997300000000001E-2</c:v>
                </c:pt>
                <c:pt idx="3">
                  <c:v>5.3219000000000002E-2</c:v>
                </c:pt>
                <c:pt idx="4">
                  <c:v>2.65437E-2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5.8395799999999998E-2</c:v>
                </c:pt>
                <c:pt idx="1">
                  <c:v>0.14399200000000001</c:v>
                </c:pt>
                <c:pt idx="2">
                  <c:v>0.1280953</c:v>
                </c:pt>
                <c:pt idx="3">
                  <c:v>7.1135599999999993E-2</c:v>
                </c:pt>
                <c:pt idx="4">
                  <c:v>4.0928399999999997E-2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0.92352160000000005</c:v>
                </c:pt>
                <c:pt idx="1">
                  <c:v>0.82485419999999998</c:v>
                </c:pt>
                <c:pt idx="2">
                  <c:v>0.79294529999999996</c:v>
                </c:pt>
                <c:pt idx="3">
                  <c:v>0.79166110000000001</c:v>
                </c:pt>
                <c:pt idx="4">
                  <c:v>0.94041379999999997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0.80248189999999997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0.79745489999999997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0.80341879999999999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0.82465279999999996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0.81107209999999996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0.81180810000000003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0.81576539999999997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0.82954550000000005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0.68888890000000003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0.68032789999999999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0.69938650000000002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0.72510289999999999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0.61011899999999997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0.62763159999999996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0.69144139999999998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0.72613640000000002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0.8054945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0.8142471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0.75749560000000005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0.76181650000000001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0.77602230000000005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0.78744329999999996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0.79185939999999999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0.77268289999999995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0.77874399999999999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0.79743799999999998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0.65751210000000004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0.65950410000000004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0.68387100000000001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0.73572380000000004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0.70936399999999999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0.72567190000000004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0.71021160000000005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0.77407130000000002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0.8762006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0.89901209999999998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0.88658669999999995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0.91391299999999998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3.4866599999999998E-2</c:v>
                </c:pt>
                <c:pt idx="1">
                  <c:v>0.1509276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6.5971500000000002E-2</c:v>
                </c:pt>
                <c:pt idx="1">
                  <c:v>6.5373500000000001E-2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0.1375682</c:v>
                </c:pt>
                <c:pt idx="1">
                  <c:v>0.1632942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0.74561549999999999</c:v>
                </c:pt>
                <c:pt idx="1">
                  <c:v>0.66911929999999997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0.98343689999999995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0.99186989999999997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0.98214290000000004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0.98524590000000001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0.90625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0.93192870000000005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0.9183673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0.93823920000000005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0.66870229999999997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0.6230637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0.65684580000000004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0.70206900000000005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0.73278690000000002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0.75468480000000004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0.76510069999999997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0.70209580000000005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0.71475409999999995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0.76336899999999996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0.57249070000000002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0.64430889999999996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0.71894089999999999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0.7370968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0.81049559999999998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0.80645160000000005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0.82119209999999998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0.83421049999999997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0.8689076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0.88155340000000004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0.87304689999999996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0.87442569999999997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0.72114400000000001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0.72431869999999998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0.73367349999999998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0.76302080000000005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0.88707279999999999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0.89126850000000002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0.90186129999999998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0.89247310000000002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0.1183626</c:v>
                </c:pt>
                <c:pt idx="1">
                  <c:v>0.15715519999999999</c:v>
                </c:pt>
                <c:pt idx="2">
                  <c:v>0.11906319999999999</c:v>
                </c:pt>
                <c:pt idx="3">
                  <c:v>0.17584330000000001</c:v>
                </c:pt>
                <c:pt idx="4">
                  <c:v>0.2142058</c:v>
                </c:pt>
                <c:pt idx="5">
                  <c:v>0.1307045</c:v>
                </c:pt>
                <c:pt idx="6">
                  <c:v>6.5401399999999998E-2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7.9579300000000006E-2</c:v>
                </c:pt>
                <c:pt idx="1">
                  <c:v>8.3089099999999999E-2</c:v>
                </c:pt>
                <c:pt idx="2">
                  <c:v>6.8547300000000005E-2</c:v>
                </c:pt>
                <c:pt idx="3">
                  <c:v>6.3065999999999997E-2</c:v>
                </c:pt>
                <c:pt idx="4">
                  <c:v>7.8031699999999996E-2</c:v>
                </c:pt>
                <c:pt idx="5">
                  <c:v>5.4717599999999998E-2</c:v>
                </c:pt>
                <c:pt idx="6">
                  <c:v>4.6467500000000002E-2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0.13787260000000001</c:v>
                </c:pt>
                <c:pt idx="1">
                  <c:v>0.1544672</c:v>
                </c:pt>
                <c:pt idx="2">
                  <c:v>0.2169005</c:v>
                </c:pt>
                <c:pt idx="3">
                  <c:v>0.2007179</c:v>
                </c:pt>
                <c:pt idx="4">
                  <c:v>0.18237719999999999</c:v>
                </c:pt>
                <c:pt idx="5">
                  <c:v>0.1295692</c:v>
                </c:pt>
                <c:pt idx="6">
                  <c:v>8.6103899999999997E-2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0.84074210000000005</c:v>
                </c:pt>
                <c:pt idx="1">
                  <c:v>0.73307109999999998</c:v>
                </c:pt>
                <c:pt idx="2">
                  <c:v>0.76956979999999997</c:v>
                </c:pt>
                <c:pt idx="3">
                  <c:v>0.75891039999999998</c:v>
                </c:pt>
                <c:pt idx="4">
                  <c:v>0.70072900000000005</c:v>
                </c:pt>
                <c:pt idx="5">
                  <c:v>0.86475460000000004</c:v>
                </c:pt>
                <c:pt idx="6">
                  <c:v>0.89743609999999996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0.89516130000000005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0.89351080000000005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0.89536420000000005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0.88741720000000002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0.86580880000000005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0.87476980000000004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0.82071709999999998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0.81860469999999996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0.84745760000000003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0.82278479999999998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0.76683939999999995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0.84351149999999997</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0.82075469999999995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0.79629629999999996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0.69724770000000003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0.9035088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0.86938780000000004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0.8151659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0.85106380000000004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0.86067020000000005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0.82950190000000001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0.85454549999999996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0.86392409999999997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0.66184449999999995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0.65009380000000005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0.68477209999999999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0.70633690000000005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0.81052630000000003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0.81007750000000001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0.7570093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0.73584910000000003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0.11226559999999999</c:v>
                </c:pt>
                <c:pt idx="1">
                  <c:v>8.1755999999999995E-2</c:v>
                </c:pt>
                <c:pt idx="2">
                  <c:v>0.18339330000000001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3.6499799999999999E-2</c:v>
                </c:pt>
                <c:pt idx="1">
                  <c:v>7.2912500000000005E-2</c:v>
                </c:pt>
                <c:pt idx="2">
                  <c:v>0.10186099999999999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5.8719300000000002E-2</c:v>
                </c:pt>
                <c:pt idx="1">
                  <c:v>0.13056999999999999</c:v>
                </c:pt>
                <c:pt idx="2">
                  <c:v>0.16459799999999999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0.91998210000000002</c:v>
                </c:pt>
                <c:pt idx="1">
                  <c:v>0.78441419999999995</c:v>
                </c:pt>
                <c:pt idx="2">
                  <c:v>0.73861359999999998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0.8169014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0.80215829999999999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0.82244899999999999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0.81369429999999998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0.5080732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0.52571429999999997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0.51521980000000001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0.55933759999999999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0.58541270000000001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0.5805806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0.59081839999999997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0.59820700000000004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0.84074070000000001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0.8348158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0.82512949999999996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0.8549696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0.6606805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0.65922919999999996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0.7091208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0.73130189999999995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0.71622929999999996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0.73689320000000003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0.7379095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0.26250000000000001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0.2355072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0.24014340000000001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0.1770736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0.23039689999999999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0.20450099999999999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0.21081939999999999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0.40438869999999999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0.4253247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0.39641110000000002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0.41143649999999998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0.10763250000000001</c:v>
                </c:pt>
                <c:pt idx="1">
                  <c:v>7.7326800000000001E-2</c:v>
                </c:pt>
                <c:pt idx="2">
                  <c:v>7.7023300000000003E-2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7.4793399999999996E-2</c:v>
                </c:pt>
                <c:pt idx="1">
                  <c:v>3.4141699999999997E-2</c:v>
                </c:pt>
                <c:pt idx="2">
                  <c:v>1.6558400000000001E-2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0.12897919999999999</c:v>
                </c:pt>
                <c:pt idx="1">
                  <c:v>4.4442500000000003E-2</c:v>
                </c:pt>
                <c:pt idx="2">
                  <c:v>2.7265000000000002E-3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0.73697449999999998</c:v>
                </c:pt>
                <c:pt idx="1">
                  <c:v>0.93958390000000003</c:v>
                </c:pt>
                <c:pt idx="2">
                  <c:v>0.98527339999999997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0.43460759999999998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0.40425529999999998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0.4116379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0.44661919999999999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0.53538050000000004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0.58019529999999997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0.61983469999999996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0.62688169999999999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0.62515109999999996</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0.62189050000000001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0.63727959999999995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0.63340339999999995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0.87290380000000001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0.86518930000000005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0.86376269999999999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0.88830189999999998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0.8783166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0.88457810000000003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0.88076920000000003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0.8867775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0.6377119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0.61834650000000002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0.64446950000000003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0.67815049999999999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0.74245119999999998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0.75806450000000003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0.77519380000000004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0.7963247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8.8487319000000006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8.8553875000000009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8.8458646999999999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8.9320988000000003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0.16223609999999999</c:v>
                </c:pt>
                <c:pt idx="1">
                  <c:v>6.0924300000000001E-2</c:v>
                </c:pt>
                <c:pt idx="2">
                  <c:v>0.123491</c:v>
                </c:pt>
                <c:pt idx="3">
                  <c:v>0.14345769999999999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5.18524E-2</c:v>
                </c:pt>
                <c:pt idx="1">
                  <c:v>5.2261599999999998E-2</c:v>
                </c:pt>
                <c:pt idx="2">
                  <c:v>4.63147E-2</c:v>
                </c:pt>
                <c:pt idx="3">
                  <c:v>7.7248700000000003E-2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7.7924999999999994E-2</c:v>
                </c:pt>
                <c:pt idx="1">
                  <c:v>7.7445E-2</c:v>
                </c:pt>
                <c:pt idx="2">
                  <c:v>5.2922799999999999E-2</c:v>
                </c:pt>
                <c:pt idx="3">
                  <c:v>0.20188639999999999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0.81597140000000001</c:v>
                </c:pt>
                <c:pt idx="1">
                  <c:v>0.80494829999999995</c:v>
                </c:pt>
                <c:pt idx="2">
                  <c:v>0.83103020000000005</c:v>
                </c:pt>
                <c:pt idx="3">
                  <c:v>0.62480049999999998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0.22003139999999999</c:v>
                </c:pt>
                <c:pt idx="1">
                  <c:v>0.15072869999999999</c:v>
                </c:pt>
                <c:pt idx="2">
                  <c:v>0.13112570000000001</c:v>
                </c:pt>
                <c:pt idx="3">
                  <c:v>7.3288699999999998E-2</c:v>
                </c:pt>
                <c:pt idx="4">
                  <c:v>8.1274100000000002E-2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5.3160399999999997E-2</c:v>
                </c:pt>
                <c:pt idx="1">
                  <c:v>7.8540499999999999E-2</c:v>
                </c:pt>
                <c:pt idx="2">
                  <c:v>4.5192299999999998E-2</c:v>
                </c:pt>
                <c:pt idx="3">
                  <c:v>8.4200200000000003E-2</c:v>
                </c:pt>
                <c:pt idx="4">
                  <c:v>8.9870099999999994E-2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0.1155072</c:v>
                </c:pt>
                <c:pt idx="1">
                  <c:v>8.8906799999999994E-2</c:v>
                </c:pt>
                <c:pt idx="2">
                  <c:v>6.3871300000000006E-2</c:v>
                </c:pt>
                <c:pt idx="3">
                  <c:v>0.13415840000000001</c:v>
                </c:pt>
                <c:pt idx="4">
                  <c:v>0.12520919999999999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0.74098900000000001</c:v>
                </c:pt>
                <c:pt idx="1">
                  <c:v>0.71499480000000004</c:v>
                </c:pt>
                <c:pt idx="2">
                  <c:v>0.8644347</c:v>
                </c:pt>
                <c:pt idx="3">
                  <c:v>0.59493620000000003</c:v>
                </c:pt>
                <c:pt idx="4">
                  <c:v>0.55663969999999996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College London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07495234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1,372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910425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942454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255069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379874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961160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905609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965942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866001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148081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705965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197903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524049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416119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951716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706592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59555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0353963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1662076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65988820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15557036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18967729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92551326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8729050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60496474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9736639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09474050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04880287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26459663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78736651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91047098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79081299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64910139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61265003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2580295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46711111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26607306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98768626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52924943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5278033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1175421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28884685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62794017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38572311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02802217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0808589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9913683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05797020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60310597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57355952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6770430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99556729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94239939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05196928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4538332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85854001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03949630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8642883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7622895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30458547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837880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11429673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50666821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725774" y="622300"/>
            <a:ext cx="455284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College London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1537446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00499985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10621745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64070912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97365410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32104929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1064359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9272214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1317535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14855193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85709424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83485523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87727763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48495695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72153909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63119368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3347230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6171459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26219314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23366253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04581785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1817072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8276013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83350763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6703991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56930238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71415501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73270012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64762672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55228299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45826140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75779395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44766745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79434926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04818954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34727642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01420706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4392050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84625691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9382954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31468237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89307798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2669256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12972816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8514052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25115308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8788475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30026780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56863967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8102859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32022015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9116323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8009195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24798698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415360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283841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015795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485059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080896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878422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13302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63578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116366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175166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506906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236900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687941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948211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68119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133068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593171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791096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26952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177083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244008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497910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661820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167825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688385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747318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07553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515970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13326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89173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437133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335447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33133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996477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249618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02240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42545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730863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05742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6464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81648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065809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293040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13412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009599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619476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032106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199410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30622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888260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333998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552355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36878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93848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356255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245013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41331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53342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294948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391498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397746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530213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610947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371378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321370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165273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09774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961486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432551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67526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0100185"/>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782326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533950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558240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331107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658075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633134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55830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423110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907095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1933212"/>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813913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378422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837198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324337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328925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640475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256806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643248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469868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556463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510578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945921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136746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61306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640660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961172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00217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765088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811782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513753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625657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67243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087191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668463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117364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382322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456765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577060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525953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96584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81970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349935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605070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424060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235648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841934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888414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968165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40645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00567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811005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1,372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3,285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27085466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50655696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04348433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725774" y="622300"/>
            <a:ext cx="4552849" cy="276999"/>
          </a:xfrm>
          <a:prstGeom prst="rect">
            <a:avLst/>
          </a:prstGeom>
          <a:noFill/>
        </p:spPr>
        <p:txBody>
          <a:bodyPr wrap="none" rtlCol="0">
            <a:spAutoFit/>
          </a:bodyPr>
          <a:lstStyle/>
          <a:p>
            <a:pPr algn="r"/>
            <a:r>
              <a:rPr lang="en-GB" sz="1200" b="1">
                <a:solidFill>
                  <a:srgbClr val="336E9F"/>
                </a:solidFill>
                <a:latin typeface="Arial"/>
                <a:cs typeface="Arial"/>
              </a:rPr>
              <a:t>University College London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23655</Words>
  <Application>Microsoft Office PowerPoint</Application>
  <PresentationFormat>Custom</PresentationFormat>
  <Paragraphs>5985</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