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9.4185199999999997E-2</c:v>
                </c:pt>
                <c:pt idx="1">
                  <c:v>6.4260300000000006E-2</c:v>
                </c:pt>
                <c:pt idx="2">
                  <c:v>6.2435600000000001E-2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5.7172500000000001E-2</c:v>
                </c:pt>
                <c:pt idx="1">
                  <c:v>8.5655200000000001E-2</c:v>
                </c:pt>
                <c:pt idx="2">
                  <c:v>3.3604599999999998E-2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5.6783899999999998E-2</c:v>
                </c:pt>
                <c:pt idx="1">
                  <c:v>0.11092340000000001</c:v>
                </c:pt>
                <c:pt idx="2">
                  <c:v>2.60419E-2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0.87694110000000003</c:v>
                </c:pt>
                <c:pt idx="1">
                  <c:v>0.8493581</c:v>
                </c:pt>
                <c:pt idx="2">
                  <c:v>0.94045800000000002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5.97742E-2</c:v>
                </c:pt>
                <c:pt idx="1">
                  <c:v>8.8705000000000006E-2</c:v>
                </c:pt>
                <c:pt idx="2">
                  <c:v>5.19002E-2</c:v>
                </c:pt>
                <c:pt idx="3">
                  <c:v>0.20966009999999999</c:v>
                </c:pt>
                <c:pt idx="4">
                  <c:v>0.1368654</c:v>
                </c:pt>
                <c:pt idx="5">
                  <c:v>0.1599865</c:v>
                </c:pt>
                <c:pt idx="6">
                  <c:v>9.5019099999999995E-2</c:v>
                </c:pt>
                <c:pt idx="7">
                  <c:v>8.3866800000000005E-2</c:v>
                </c:pt>
                <c:pt idx="8">
                  <c:v>0.1614496</c:v>
                </c:pt>
                <c:pt idx="9">
                  <c:v>0.114999</c:v>
                </c:pt>
                <c:pt idx="10">
                  <c:v>0.1320096</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6.6388900000000001E-2</c:v>
                </c:pt>
                <c:pt idx="1">
                  <c:v>7.1859199999999998E-2</c:v>
                </c:pt>
                <c:pt idx="2">
                  <c:v>8.4208199999999997E-2</c:v>
                </c:pt>
                <c:pt idx="3">
                  <c:v>0.1247197</c:v>
                </c:pt>
                <c:pt idx="4">
                  <c:v>0.13031400000000001</c:v>
                </c:pt>
                <c:pt idx="5">
                  <c:v>7.6191200000000001E-2</c:v>
                </c:pt>
                <c:pt idx="6">
                  <c:v>7.93904E-2</c:v>
                </c:pt>
                <c:pt idx="7">
                  <c:v>9.5072100000000007E-2</c:v>
                </c:pt>
                <c:pt idx="8">
                  <c:v>0.1328696</c:v>
                </c:pt>
                <c:pt idx="9">
                  <c:v>0.1393142</c:v>
                </c:pt>
                <c:pt idx="10">
                  <c:v>0.1368762</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6.5098400000000001E-2</c:v>
                </c:pt>
                <c:pt idx="1">
                  <c:v>6.9735400000000003E-2</c:v>
                </c:pt>
                <c:pt idx="2">
                  <c:v>4.7400499999999998E-2</c:v>
                </c:pt>
                <c:pt idx="3">
                  <c:v>8.8456000000000007E-2</c:v>
                </c:pt>
                <c:pt idx="4">
                  <c:v>9.5475500000000005E-2</c:v>
                </c:pt>
                <c:pt idx="5">
                  <c:v>9.3760300000000005E-2</c:v>
                </c:pt>
                <c:pt idx="6">
                  <c:v>7.5434899999999999E-2</c:v>
                </c:pt>
                <c:pt idx="7">
                  <c:v>0.1060519</c:v>
                </c:pt>
                <c:pt idx="8">
                  <c:v>0.1184206</c:v>
                </c:pt>
                <c:pt idx="9">
                  <c:v>0.122707</c:v>
                </c:pt>
                <c:pt idx="10">
                  <c:v>8.6823300000000006E-2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0.91596690000000003</c:v>
                </c:pt>
                <c:pt idx="1">
                  <c:v>0.83420309999999998</c:v>
                </c:pt>
                <c:pt idx="2">
                  <c:v>0.92426050000000004</c:v>
                </c:pt>
                <c:pt idx="3">
                  <c:v>0.79604730000000001</c:v>
                </c:pt>
                <c:pt idx="4">
                  <c:v>0.72692679999999998</c:v>
                </c:pt>
                <c:pt idx="5">
                  <c:v>0.86857359999999995</c:v>
                </c:pt>
                <c:pt idx="6">
                  <c:v>0.79019150000000005</c:v>
                </c:pt>
                <c:pt idx="7">
                  <c:v>0.89687490000000003</c:v>
                </c:pt>
                <c:pt idx="8">
                  <c:v>0.72399420000000003</c:v>
                </c:pt>
                <c:pt idx="9">
                  <c:v>0.74427350000000003</c:v>
                </c:pt>
                <c:pt idx="10">
                  <c:v>0.76266849999999997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5.4426500000000003E-2</c:v>
                </c:pt>
                <c:pt idx="1">
                  <c:v>9.7836999999999993E-2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8.4406499999999995E-2</c:v>
                </c:pt>
                <c:pt idx="1">
                  <c:v>8.2908599999999999E-2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4.9340700000000001E-2</c:v>
                </c:pt>
                <c:pt idx="1">
                  <c:v>5.06454E-2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0.84408450000000002</c:v>
                </c:pt>
                <c:pt idx="1">
                  <c:v>0.79522959999999998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0.40127360000000001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0.326436</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0.2002341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8.7864915999999997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5.0477300000000003E-2</c:v>
                </c:pt>
                <c:pt idx="1">
                  <c:v>0.10754519999999999</c:v>
                </c:pt>
                <c:pt idx="2">
                  <c:v>0.11473029999999999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4.4454E-2</c:v>
                </c:pt>
                <c:pt idx="1">
                  <c:v>6.8154900000000004E-2</c:v>
                </c:pt>
                <c:pt idx="2">
                  <c:v>0.18089340000000001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4.3584299999999999E-2</c:v>
                </c:pt>
                <c:pt idx="1">
                  <c:v>6.8867700000000004E-2</c:v>
                </c:pt>
                <c:pt idx="2">
                  <c:v>0.22763069999999999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0.86846049999999997</c:v>
                </c:pt>
                <c:pt idx="1">
                  <c:v>0.81513780000000002</c:v>
                </c:pt>
                <c:pt idx="2">
                  <c:v>0.43373840000000002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8.0197000000000004E-2</c:v>
                </c:pt>
                <c:pt idx="1">
                  <c:v>0.16702829999999999</c:v>
                </c:pt>
                <c:pt idx="2">
                  <c:v>0.1146171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0.1616833</c:v>
                </c:pt>
                <c:pt idx="1">
                  <c:v>9.8228300000000004E-2</c:v>
                </c:pt>
                <c:pt idx="2">
                  <c:v>9.7040399999999999E-2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8.8545799999999994E-2</c:v>
                </c:pt>
                <c:pt idx="1">
                  <c:v>6.3517199999999996E-2</c:v>
                </c:pt>
                <c:pt idx="2">
                  <c:v>9.8837800000000003E-2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0.29089500000000001</c:v>
                </c:pt>
                <c:pt idx="1">
                  <c:v>0.76359330000000003</c:v>
                </c:pt>
                <c:pt idx="2">
                  <c:v>0.61449229999999999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0.16005169999999999</c:v>
                </c:pt>
                <c:pt idx="1">
                  <c:v>8.5425699999999993E-2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9.4830499999999998E-2</c:v>
                </c:pt>
                <c:pt idx="1">
                  <c:v>6.5023700000000004E-2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7.2633900000000001E-2</c:v>
                </c:pt>
                <c:pt idx="1">
                  <c:v>0.15305170000000001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0.48996309999999998</c:v>
                </c:pt>
                <c:pt idx="1">
                  <c:v>0.27407700000000002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7.84276E-2</c:v>
                </c:pt>
                <c:pt idx="1">
                  <c:v>0.1381839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0.10265879999999999</c:v>
                </c:pt>
                <c:pt idx="1">
                  <c:v>0.1374861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7.8377799999999997E-2</c:v>
                </c:pt>
                <c:pt idx="1">
                  <c:v>0.14192399999999999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0.60174510000000003</c:v>
                </c:pt>
                <c:pt idx="1">
                  <c:v>0.46844629999999998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0.79609929999999995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0.78313250000000001</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0.77031249999999996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0.78453949999999995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0.83362829999999999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0.83107089999999995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0.82120249999999995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0.81893689999999997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0.91044780000000003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0.88253970000000004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0.91325699999999999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0.91522490000000001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8.5975599999999999E-2</c:v>
                </c:pt>
                <c:pt idx="1">
                  <c:v>0.22416359999999999</c:v>
                </c:pt>
                <c:pt idx="2">
                  <c:v>0.22822490000000001</c:v>
                </c:pt>
                <c:pt idx="3">
                  <c:v>0.29073710000000003</c:v>
                </c:pt>
                <c:pt idx="4">
                  <c:v>4.9245299999999999E-2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5.9261399999999999E-2</c:v>
                </c:pt>
                <c:pt idx="1">
                  <c:v>6.2821100000000005E-2</c:v>
                </c:pt>
                <c:pt idx="2">
                  <c:v>6.1893700000000003E-2</c:v>
                </c:pt>
                <c:pt idx="3">
                  <c:v>5.0665200000000001E-2</c:v>
                </c:pt>
                <c:pt idx="4">
                  <c:v>5.5200899999999997E-2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8.44052E-2</c:v>
                </c:pt>
                <c:pt idx="1">
                  <c:v>8.1590899999999994E-2</c:v>
                </c:pt>
                <c:pt idx="2">
                  <c:v>6.22985E-2</c:v>
                </c:pt>
                <c:pt idx="3">
                  <c:v>4.8590300000000003E-2</c:v>
                </c:pt>
                <c:pt idx="4">
                  <c:v>4.8207300000000002E-2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0.83528440000000004</c:v>
                </c:pt>
                <c:pt idx="1">
                  <c:v>0.72990350000000004</c:v>
                </c:pt>
                <c:pt idx="2">
                  <c:v>0.7552276</c:v>
                </c:pt>
                <c:pt idx="3">
                  <c:v>0.82401880000000005</c:v>
                </c:pt>
                <c:pt idx="4">
                  <c:v>0.82369650000000005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0.60402679999999997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0.64944650000000004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0.64243609999999995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0.66872430000000005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0.80182929999999997</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0.77126099999999997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0.79130429999999996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0.80877739999999998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0.73252280000000003</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0.74355669999999996</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0.75745779999999996</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0.75857339999999995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0.66818869999999997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0.7265625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0.70626630000000001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0.73287670000000005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0.61626020000000004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0.69722220000000001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0.80164159999999995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0.83959539999999999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0.9340463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0.94561930000000005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0.93114240000000004</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0.93126019999999998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0.72968200000000005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0.75716439999999996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0.78783150000000002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0.75613750000000002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0.95711500000000005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0.96302520000000003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0.94645939999999995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0.94086020000000004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0.84836069999999997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0.82073810000000003</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0.84587809999999997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0.84688090000000005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0.85893419999999998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0.8823529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0.86178860000000002</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0.87625900000000001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6.0218899999999999E-2</c:v>
                </c:pt>
                <c:pt idx="1">
                  <c:v>0.15260679999999999</c:v>
                </c:pt>
                <c:pt idx="2">
                  <c:v>0.2227152</c:v>
                </c:pt>
                <c:pt idx="3">
                  <c:v>0.13406760000000001</c:v>
                </c:pt>
                <c:pt idx="4">
                  <c:v>2.4359800000000001E-2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4.2729000000000003E-2</c:v>
                </c:pt>
                <c:pt idx="1">
                  <c:v>5.9417200000000003E-2</c:v>
                </c:pt>
                <c:pt idx="2">
                  <c:v>6.6382300000000005E-2</c:v>
                </c:pt>
                <c:pt idx="3">
                  <c:v>6.8772E-2</c:v>
                </c:pt>
                <c:pt idx="4">
                  <c:v>3.5905600000000003E-2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5.2815000000000001E-2</c:v>
                </c:pt>
                <c:pt idx="1">
                  <c:v>0.1360933</c:v>
                </c:pt>
                <c:pt idx="2">
                  <c:v>0.1194028</c:v>
                </c:pt>
                <c:pt idx="3">
                  <c:v>6.3359100000000002E-2</c:v>
                </c:pt>
                <c:pt idx="4">
                  <c:v>3.6247399999999999E-2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0.91299889999999995</c:v>
                </c:pt>
                <c:pt idx="1">
                  <c:v>0.81098959999999998</c:v>
                </c:pt>
                <c:pt idx="2">
                  <c:v>0.77627550000000001</c:v>
                </c:pt>
                <c:pt idx="3">
                  <c:v>0.74996459999999998</c:v>
                </c:pt>
                <c:pt idx="4">
                  <c:v>0.92809949999999997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0.78496500000000002</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0.79093570000000002</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0.82902299999999995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0.82742680000000002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0.80930230000000003</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0.82857139999999996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0.82987010000000005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0.82782370000000005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0.66209260000000003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0.66174299999999997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0.68328449999999996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0.71759260000000002</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0.52857140000000002</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0.53439150000000002</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0.68897640000000004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0.73469390000000001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0.81409299999999996</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0.8415842</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0.75076920000000003</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0.77617800000000003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0.78891820000000001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0.76708509999999996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0.7973422</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0.81012660000000003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0.8148668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0.80706920000000004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0.73109239999999998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0.71739129999999995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0.75117370000000006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0.77669900000000003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0.72461540000000002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0.74638629999999995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0.73272490000000001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0.75694439999999996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0.88311689999999998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0.91185899999999998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0.8974763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0.93114750000000002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2.2840800000000001E-2</c:v>
                </c:pt>
                <c:pt idx="1">
                  <c:v>0.14152590000000001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9.0023199999999998E-2</c:v>
                </c:pt>
                <c:pt idx="1">
                  <c:v>8.4176899999999999E-2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0.1255424</c:v>
                </c:pt>
                <c:pt idx="1">
                  <c:v>0.15389249999999999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0.79782059999999999</c:v>
                </c:pt>
                <c:pt idx="1">
                  <c:v>0.66577050000000004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0.9678715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0.98679870000000003</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0.98996660000000003</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0.98989899999999997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0.90690689999999996</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0.92327369999999997</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0.91603049999999997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0.94915249999999995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0.75102040000000003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0.67333330000000002</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0.63517920000000005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0.5789474</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0.82995949999999996</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0.70926520000000004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0.6910828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0.7280335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0.70281119999999997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0.6463023</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0.65615140000000005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0.68421050000000005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0.67500000000000004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0.6403162</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0.65758749999999999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0.65365850000000003</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0.83070869999999997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0.80250779999999999</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0.74687499999999996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0.72177420000000003</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0.90397349999999999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0.87426899999999996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0.90243899999999999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0.91909390000000002</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0.7843137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0.7969697</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0.7901049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0.80314960000000002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0.86858970000000002</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0.87459810000000004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0.8451883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0.1001311</c:v>
                </c:pt>
                <c:pt idx="1">
                  <c:v>0.1329978</c:v>
                </c:pt>
                <c:pt idx="2">
                  <c:v>9.5994099999999999E-2</c:v>
                </c:pt>
                <c:pt idx="3">
                  <c:v>0.15170330000000001</c:v>
                </c:pt>
                <c:pt idx="4">
                  <c:v>0.18904480000000001</c:v>
                </c:pt>
                <c:pt idx="5">
                  <c:v>0.1082718</c:v>
                </c:pt>
                <c:pt idx="6">
                  <c:v>4.80147E-2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0.1160423</c:v>
                </c:pt>
                <c:pt idx="1">
                  <c:v>0.13140379999999999</c:v>
                </c:pt>
                <c:pt idx="2">
                  <c:v>0.1146855</c:v>
                </c:pt>
                <c:pt idx="3">
                  <c:v>0.111346</c:v>
                </c:pt>
                <c:pt idx="4">
                  <c:v>0.12835350000000001</c:v>
                </c:pt>
                <c:pt idx="5">
                  <c:v>9.9583000000000005E-2</c:v>
                </c:pt>
                <c:pt idx="6">
                  <c:v>8.1240900000000005E-2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0.1196411</c:v>
                </c:pt>
                <c:pt idx="1">
                  <c:v>0.13030990000000001</c:v>
                </c:pt>
                <c:pt idx="2">
                  <c:v>0.19383139999999999</c:v>
                </c:pt>
                <c:pt idx="3">
                  <c:v>0.17657790000000001</c:v>
                </c:pt>
                <c:pt idx="4">
                  <c:v>0.1572162</c:v>
                </c:pt>
                <c:pt idx="5">
                  <c:v>0.1071365</c:v>
                </c:pt>
                <c:pt idx="6">
                  <c:v>6.8717200000000006E-2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0.71631420000000001</c:v>
                </c:pt>
                <c:pt idx="1">
                  <c:v>0.64924769999999998</c:v>
                </c:pt>
                <c:pt idx="2">
                  <c:v>0.67824419999999996</c:v>
                </c:pt>
                <c:pt idx="3">
                  <c:v>0.72571339999999995</c:v>
                </c:pt>
                <c:pt idx="4">
                  <c:v>0.56825990000000004</c:v>
                </c:pt>
                <c:pt idx="5">
                  <c:v>0.829094</c:v>
                </c:pt>
                <c:pt idx="6">
                  <c:v>0.86028369999999998</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0.91764710000000005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0.88993710000000004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0.85266459999999999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0.86234820000000001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0.87906980000000001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0.86259540000000001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0.79699249999999999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0.83414630000000001</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0.83641980000000005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0.87128709999999998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0.82191780000000003</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0.75862070000000004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0.90983610000000004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0.7377049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0.7426471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0.76129029999999998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0.80701750000000005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0.81761010000000001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0.82051280000000004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0.87179490000000004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0.91284399999999999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0.9269406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0.80213900000000005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0.84084879999999995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0.86363639999999997</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0.83753500000000003</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0.78164560000000005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0.81476510000000002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0.82763339999999996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0.7758621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0.83471070000000003</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0.74796750000000001</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0.74853800000000004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0.1072099</c:v>
                </c:pt>
                <c:pt idx="1">
                  <c:v>7.6361499999999999E-2</c:v>
                </c:pt>
                <c:pt idx="2">
                  <c:v>0.17562040000000001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4.6611399999999997E-2</c:v>
                </c:pt>
                <c:pt idx="1">
                  <c:v>8.3701399999999995E-2</c:v>
                </c:pt>
                <c:pt idx="2">
                  <c:v>0.1174067</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5.3663500000000003E-2</c:v>
                </c:pt>
                <c:pt idx="1">
                  <c:v>0.1251756</c:v>
                </c:pt>
                <c:pt idx="2">
                  <c:v>0.1568251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0.92880300000000005</c:v>
                </c:pt>
                <c:pt idx="1">
                  <c:v>0.75144770000000005</c:v>
                </c:pt>
                <c:pt idx="2">
                  <c:v>0.78381999999999996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0.86547090000000004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0.90045249999999999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0.80107530000000005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0.79494379999999998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0.56920079999999995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0.50621669999999996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0.53671329999999995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0.58664260000000001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0.62583889999999998</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0.58823530000000002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0.59970670000000004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0.62386710000000001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0.8553191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0.87412590000000001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0.87238099999999996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0.89033459999999998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0.71114860000000002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0.69811319999999999</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0.69635040000000004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0.73660029999999999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0.75080389999999997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0.73297000000000001</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0.73463690000000004</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0.76093290000000002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0.2105263</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0.21678320000000001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0.2266667</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0.29770990000000003</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0.18181820000000001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0.2112483</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0.2339261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0.2702312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0.4458763</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0.43632569999999998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0.44915250000000001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0.4923747</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0.10095999999999999</c:v>
                </c:pt>
                <c:pt idx="1">
                  <c:v>6.9368600000000002E-2</c:v>
                </c:pt>
                <c:pt idx="2">
                  <c:v>7.3437299999999997E-2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8.8138499999999995E-2</c:v>
                </c:pt>
                <c:pt idx="1">
                  <c:v>5.0058199999999997E-2</c:v>
                </c:pt>
                <c:pt idx="2">
                  <c:v>2.28709E-2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0.1223067</c:v>
                </c:pt>
                <c:pt idx="1">
                  <c:v>3.6484200000000001E-2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0.71476229999999996</c:v>
                </c:pt>
                <c:pt idx="1">
                  <c:v>0.94732079999999996</c:v>
                </c:pt>
                <c:pt idx="2">
                  <c:v>0.98933769999999999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0.41702129999999998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0.4942529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0.4204947</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0.47346939999999998</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0.52132699999999998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0.50635589999999997</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0.55916030000000005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0.60245899999999997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0.33238640000000003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0.32624110000000001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0.36720550000000002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0.4299287</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0.84413579999999999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0.83952249999999995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0.83761839999999999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0.81476320000000002</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0.87400319999999998</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0.90250699999999995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0.88778409999999996</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0.8696296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0.60931170000000001</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0.59106530000000002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0.60273969999999999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0.61410019999999998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0.74729239999999997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0.77881619999999996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0.76276279999999996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0.7718121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8.6477986999999992</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8.8019125999999996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8.7876712000000001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8.8113475000000001</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0.15595970000000001</c:v>
                </c:pt>
                <c:pt idx="1">
                  <c:v>5.4358200000000002E-2</c:v>
                </c:pt>
                <c:pt idx="2">
                  <c:v>0.1165615</c:v>
                </c:pt>
                <c:pt idx="3">
                  <c:v>0.12973750000000001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6.4405299999999999E-2</c:v>
                </c:pt>
                <c:pt idx="1">
                  <c:v>6.5393900000000005E-2</c:v>
                </c:pt>
                <c:pt idx="2">
                  <c:v>6.0173600000000001E-2</c:v>
                </c:pt>
                <c:pt idx="3">
                  <c:v>0.104689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7.1648500000000004E-2</c:v>
                </c:pt>
                <c:pt idx="1">
                  <c:v>7.0878899999999995E-2</c:v>
                </c:pt>
                <c:pt idx="2">
                  <c:v>4.5993300000000001E-2</c:v>
                </c:pt>
                <c:pt idx="3">
                  <c:v>0.18816630000000001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0.80343779999999998</c:v>
                </c:pt>
                <c:pt idx="1">
                  <c:v>0.76185550000000002</c:v>
                </c:pt>
                <c:pt idx="2">
                  <c:v>0.83562780000000003</c:v>
                </c:pt>
                <c:pt idx="3">
                  <c:v>0.53204010000000002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0.21198420000000001</c:v>
                </c:pt>
                <c:pt idx="1">
                  <c:v>0.144119</c:v>
                </c:pt>
                <c:pt idx="2">
                  <c:v>0.12447660000000001</c:v>
                </c:pt>
                <c:pt idx="3">
                  <c:v>6.6311700000000001E-2</c:v>
                </c:pt>
                <c:pt idx="4">
                  <c:v>7.2744400000000001E-2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6.9254800000000005E-2</c:v>
                </c:pt>
                <c:pt idx="1">
                  <c:v>9.1759900000000005E-2</c:v>
                </c:pt>
                <c:pt idx="2">
                  <c:v>5.8490599999999997E-2</c:v>
                </c:pt>
                <c:pt idx="3">
                  <c:v>9.8154099999999994E-2</c:v>
                </c:pt>
                <c:pt idx="4">
                  <c:v>0.1069296</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0.10746</c:v>
                </c:pt>
                <c:pt idx="1">
                  <c:v>8.2297099999999998E-2</c:v>
                </c:pt>
                <c:pt idx="2">
                  <c:v>5.7222200000000001E-2</c:v>
                </c:pt>
                <c:pt idx="3">
                  <c:v>0.1271814</c:v>
                </c:pt>
                <c:pt idx="4">
                  <c:v>0.11667950000000001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0.75728200000000001</c:v>
                </c:pt>
                <c:pt idx="1">
                  <c:v>0.7369464</c:v>
                </c:pt>
                <c:pt idx="2">
                  <c:v>0.8894263</c:v>
                </c:pt>
                <c:pt idx="3">
                  <c:v>0.61654710000000001</c:v>
                </c:pt>
                <c:pt idx="4">
                  <c:v>0.57811040000000002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United Lincolnshire Hospitals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42173756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689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739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535917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443927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786511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0048753"/>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670486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958883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260317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5673634"/>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936345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241226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647504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809739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1278976"/>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8507450"/>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2159988"/>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226561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413895109"/>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474137915"/>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510265841"/>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31655719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586191014"/>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00158769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72337216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71593841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03082095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25818668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62620566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71495976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27%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46211155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597432452"/>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39992960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52405254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74188931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36644181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64068986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84734780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90542816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515186179"/>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73548766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27018665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40440208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88004158"/>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59348598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419245921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50%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669350000"/>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56183771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243052002"/>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45513999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817438620"/>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76100684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56801723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2797968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490189508"/>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63329518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668834341"/>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60774963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66016818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84381104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4280918817"/>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65071148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90623748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30697449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123592" y="622300"/>
            <a:ext cx="3155031"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United Lincolnshire Hospitals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5853883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27%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86903717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601363515"/>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80328281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952093255"/>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283124628"/>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261572549"/>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63613429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74967447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428036548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99532119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62980330"/>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63502429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83218125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59791797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698216884"/>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421463364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966262359"/>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801706397"/>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64353843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05192937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62062802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715408575"/>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91613404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61372504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018340858"/>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70126955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4123250003"/>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4201220198"/>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55227681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91237886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12609171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898958268"/>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19909983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Q41_5. Beforehand patient completely had enough understandable information about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67103490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19557611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52827785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86188914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465750644"/>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129817057"/>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712311706"/>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14449632"/>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59550087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75366446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6981704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40129392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12551073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343514582"/>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990061658"/>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75208863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57668419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10415154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22809883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99669626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367287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83945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5925758"/>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9374142"/>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035666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549942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935112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794416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33358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931525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015928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529176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615872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7147392"/>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338916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022211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460968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802709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231345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567605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113877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708317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527553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284206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464551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194882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725424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097751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2758173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219070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0710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9209846"/>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930951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425450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002690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137685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391318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683903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431700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022605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033682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557106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892608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716812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545420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1315129"/>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560654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225901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259686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912814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539155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962907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685056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655178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398894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030658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444639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546079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934136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351053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9566243"/>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9558856"/>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130353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997370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53415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320369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193350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850569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076144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84510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0420852"/>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8459922"/>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5530338"/>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232540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539075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123626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204678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877212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365175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204025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3369321"/>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33363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6772962"/>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8913336"/>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032534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9905666"/>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4512520"/>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471590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8878995"/>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9399941"/>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8857819"/>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3271196"/>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1772039"/>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854867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6319149"/>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595482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651581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161419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602563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2063562"/>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266092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9444910"/>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627630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490814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85886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059055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88586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544228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3562388"/>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932206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72967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327715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532782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965066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002274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996659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983694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476765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577685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942981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043292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6702168"/>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739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1,376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44381752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72222927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55607416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123592" y="622300"/>
            <a:ext cx="3155031" cy="276999"/>
          </a:xfrm>
          <a:prstGeom prst="rect">
            <a:avLst/>
          </a:prstGeom>
          <a:noFill/>
        </p:spPr>
        <p:txBody>
          <a:bodyPr wrap="none" rtlCol="0">
            <a:spAutoFit/>
          </a:bodyPr>
          <a:lstStyle/>
          <a:p>
            <a:pPr algn="r"/>
            <a:r>
              <a:rPr lang="en-GB" sz="1200" b="1">
                <a:solidFill>
                  <a:srgbClr val="336E9F"/>
                </a:solidFill>
                <a:latin typeface="Arial"/>
                <a:cs typeface="Arial"/>
              </a:rPr>
              <a:t>United Lincolnshire Hospitals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22877</Words>
  <Application>Microsoft Office PowerPoint</Application>
  <PresentationFormat>Custom</PresentationFormat>
  <Paragraphs>5973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