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8.4898100000000004E-2</c:v>
                </c:pt>
                <c:pt idx="1">
                  <c:v>5.2808500000000001E-2</c:v>
                </c:pt>
                <c:pt idx="2">
                  <c:v>5.4085099999999997E-2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7.5746800000000003E-2</c:v>
                </c:pt>
                <c:pt idx="1">
                  <c:v>0.1085588</c:v>
                </c:pt>
                <c:pt idx="2">
                  <c:v>5.0305599999999999E-2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4.7496799999999999E-2</c:v>
                </c:pt>
                <c:pt idx="1">
                  <c:v>9.9471599999999993E-2</c:v>
                </c:pt>
                <c:pt idx="2">
                  <c:v>1.7691399999999999E-2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0.91457010000000005</c:v>
                </c:pt>
                <c:pt idx="1">
                  <c:v>0.9146377</c:v>
                </c:pt>
                <c:pt idx="2">
                  <c:v>0.95769950000000004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4.9232999999999999E-2</c:v>
                </c:pt>
                <c:pt idx="1">
                  <c:v>6.80621E-2</c:v>
                </c:pt>
                <c:pt idx="2">
                  <c:v>3.9976100000000001E-2</c:v>
                </c:pt>
                <c:pt idx="3">
                  <c:v>0.1806112</c:v>
                </c:pt>
                <c:pt idx="4">
                  <c:v>7.6741699999999996E-2</c:v>
                </c:pt>
                <c:pt idx="5">
                  <c:v>0.1483787</c:v>
                </c:pt>
                <c:pt idx="6">
                  <c:v>7.2515999999999997E-2</c:v>
                </c:pt>
                <c:pt idx="7">
                  <c:v>7.0582000000000006E-2</c:v>
                </c:pt>
                <c:pt idx="8">
                  <c:v>0.1314255</c:v>
                </c:pt>
                <c:pt idx="9">
                  <c:v>5.0174999999999997E-2</c:v>
                </c:pt>
                <c:pt idx="10">
                  <c:v>0.1235077</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8.7471099999999996E-2</c:v>
                </c:pt>
                <c:pt idx="1">
                  <c:v>0.113145</c:v>
                </c:pt>
                <c:pt idx="2">
                  <c:v>0.1080565</c:v>
                </c:pt>
                <c:pt idx="3">
                  <c:v>0.18281749999999999</c:v>
                </c:pt>
                <c:pt idx="4">
                  <c:v>0.25056129999999999</c:v>
                </c:pt>
                <c:pt idx="5">
                  <c:v>9.9406700000000001E-2</c:v>
                </c:pt>
                <c:pt idx="6">
                  <c:v>0.1243967</c:v>
                </c:pt>
                <c:pt idx="7">
                  <c:v>0.12164170000000001</c:v>
                </c:pt>
                <c:pt idx="8">
                  <c:v>0.19291759999999999</c:v>
                </c:pt>
                <c:pt idx="9">
                  <c:v>0.26896209999999998</c:v>
                </c:pt>
                <c:pt idx="10">
                  <c:v>0.15387999999999999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5.4557300000000003E-2</c:v>
                </c:pt>
                <c:pt idx="1">
                  <c:v>4.9092499999999997E-2</c:v>
                </c:pt>
                <c:pt idx="2">
                  <c:v>3.5476399999999998E-2</c:v>
                </c:pt>
                <c:pt idx="3">
                  <c:v>5.9407099999999997E-2</c:v>
                </c:pt>
                <c:pt idx="4">
                  <c:v>3.5351800000000003E-2</c:v>
                </c:pt>
                <c:pt idx="5">
                  <c:v>8.2152500000000003E-2</c:v>
                </c:pt>
                <c:pt idx="6">
                  <c:v>5.2931699999999998E-2</c:v>
                </c:pt>
                <c:pt idx="7">
                  <c:v>9.2767100000000005E-2</c:v>
                </c:pt>
                <c:pt idx="8">
                  <c:v>8.8396500000000003E-2</c:v>
                </c:pt>
                <c:pt idx="9">
                  <c:v>5.78831E-2</c:v>
                </c:pt>
                <c:pt idx="10">
                  <c:v>7.8321399999999999E-2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0.95704999999999996</c:v>
                </c:pt>
                <c:pt idx="1">
                  <c:v>0.87437019999999999</c:v>
                </c:pt>
                <c:pt idx="2">
                  <c:v>0.88198240000000006</c:v>
                </c:pt>
                <c:pt idx="3">
                  <c:v>0.80460290000000001</c:v>
                </c:pt>
                <c:pt idx="4">
                  <c:v>0.91738949999999997</c:v>
                </c:pt>
                <c:pt idx="5">
                  <c:v>0.89736550000000004</c:v>
                </c:pt>
                <c:pt idx="6">
                  <c:v>0.84656520000000002</c:v>
                </c:pt>
                <c:pt idx="7">
                  <c:v>0.84432600000000002</c:v>
                </c:pt>
                <c:pt idx="8">
                  <c:v>0.80482469999999995</c:v>
                </c:pt>
                <c:pt idx="9">
                  <c:v>0.88625609999999999</c:v>
                </c:pt>
                <c:pt idx="10">
                  <c:v>0.87399970000000005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3.2957500000000001E-2</c:v>
                </c:pt>
                <c:pt idx="1">
                  <c:v>8.4188899999999997E-2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0.1273445</c:v>
                </c:pt>
                <c:pt idx="1">
                  <c:v>0.11020480000000001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2.7871699999999999E-2</c:v>
                </c:pt>
                <c:pt idx="1">
                  <c:v>3.6997299999999997E-2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0.81943719999999998</c:v>
                </c:pt>
                <c:pt idx="1">
                  <c:v>0.80432340000000002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0.35935919999999999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0.41026479999999999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0.15831970000000001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9.1097967000000004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3.84976E-2</c:v>
                </c:pt>
                <c:pt idx="1">
                  <c:v>9.6922300000000003E-2</c:v>
                </c:pt>
                <c:pt idx="2">
                  <c:v>0.10022490000000001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6.8413199999999993E-2</c:v>
                </c:pt>
                <c:pt idx="1">
                  <c:v>8.9400800000000002E-2</c:v>
                </c:pt>
                <c:pt idx="2">
                  <c:v>0.20990429999999999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3.1604699999999999E-2</c:v>
                </c:pt>
                <c:pt idx="1">
                  <c:v>5.8244799999999999E-2</c:v>
                </c:pt>
                <c:pt idx="2">
                  <c:v>0.21312529999999999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0.90921669999999999</c:v>
                </c:pt>
                <c:pt idx="1">
                  <c:v>0.92815460000000005</c:v>
                </c:pt>
                <c:pt idx="2">
                  <c:v>0.56991080000000005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3.9544099999999999E-2</c:v>
                </c:pt>
                <c:pt idx="1">
                  <c:v>0.151337</c:v>
                </c:pt>
                <c:pt idx="2">
                  <c:v>9.6389799999999998E-2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0.24298910000000001</c:v>
                </c:pt>
                <c:pt idx="1">
                  <c:v>0.1296108</c:v>
                </c:pt>
                <c:pt idx="2">
                  <c:v>0.133495</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4.7892900000000002E-2</c:v>
                </c:pt>
                <c:pt idx="1">
                  <c:v>4.7825899999999998E-2</c:v>
                </c:pt>
                <c:pt idx="2">
                  <c:v>8.0610500000000002E-2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0.39537430000000001</c:v>
                </c:pt>
                <c:pt idx="1">
                  <c:v>0.84566929999999996</c:v>
                </c:pt>
                <c:pt idx="2">
                  <c:v>0.66445600000000005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0.1292845</c:v>
                </c:pt>
                <c:pt idx="1">
                  <c:v>6.7963099999999999E-2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0.1563648</c:v>
                </c:pt>
                <c:pt idx="1">
                  <c:v>9.9948800000000004E-2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4.18667E-2</c:v>
                </c:pt>
                <c:pt idx="1">
                  <c:v>0.13558909999999999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0.47418979999999999</c:v>
                </c:pt>
                <c:pt idx="1">
                  <c:v>0.24570439999999999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5.88855E-2</c:v>
                </c:pt>
                <c:pt idx="1">
                  <c:v>0.1010277</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0.14174300000000001</c:v>
                </c:pt>
                <c:pt idx="1">
                  <c:v>0.21179829999999999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5.8835699999999998E-2</c:v>
                </c:pt>
                <c:pt idx="1">
                  <c:v>0.10476779999999999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0.68406750000000005</c:v>
                </c:pt>
                <c:pt idx="1">
                  <c:v>0.44555339999999999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0.82327589999999995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0.85439560000000003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0.8215768</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0.84210529999999995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0.85501070000000001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0.81043960000000004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0.85093169999999996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0.89811319999999994</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0.94039740000000005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0.94617560000000001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0.92978720000000004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0.95330740000000003</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7.0507500000000001E-2</c:v>
                </c:pt>
                <c:pt idx="1">
                  <c:v>0.20616280000000001</c:v>
                </c:pt>
                <c:pt idx="2">
                  <c:v>0.21104999999999999</c:v>
                </c:pt>
                <c:pt idx="3">
                  <c:v>0.27639599999999998</c:v>
                </c:pt>
                <c:pt idx="4">
                  <c:v>3.4290099999999997E-2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9.0197600000000003E-2</c:v>
                </c:pt>
                <c:pt idx="1">
                  <c:v>9.8822599999999997E-2</c:v>
                </c:pt>
                <c:pt idx="2">
                  <c:v>9.6243499999999996E-2</c:v>
                </c:pt>
                <c:pt idx="3">
                  <c:v>7.9347299999999996E-2</c:v>
                </c:pt>
                <c:pt idx="4">
                  <c:v>8.5111300000000001E-2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6.8937100000000001E-2</c:v>
                </c:pt>
                <c:pt idx="1">
                  <c:v>6.35902E-2</c:v>
                </c:pt>
                <c:pt idx="2">
                  <c:v>4.51236E-2</c:v>
                </c:pt>
                <c:pt idx="3">
                  <c:v>3.4249300000000003E-2</c:v>
                </c:pt>
                <c:pt idx="4">
                  <c:v>3.32521E-2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0.82587770000000005</c:v>
                </c:pt>
                <c:pt idx="1">
                  <c:v>0.72302670000000002</c:v>
                </c:pt>
                <c:pt idx="2">
                  <c:v>0.76946400000000004</c:v>
                </c:pt>
                <c:pt idx="3">
                  <c:v>0.84930430000000001</c:v>
                </c:pt>
                <c:pt idx="4">
                  <c:v>0.89472770000000001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0.66310159999999996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0.70779219999999998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0.69346730000000001</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0.73604060000000004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0.80918730000000005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0.79237290000000005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0.8071429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0.85430459999999997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0.78285709999999997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0.77011490000000005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0.77943620000000002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0.79391889999999998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0.75717020000000002</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0.74828380000000005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0.78702159999999999</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0.7491525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0.75609760000000004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0.84172659999999999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0.84397160000000004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0.95735610000000004</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0.95108700000000002</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0.95315680000000003</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0.95895520000000001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0.80645160000000005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0.78532610000000003</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0.82546200000000003</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0.84528300000000001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0.97234039999999999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0.94573640000000003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0.97504800000000003</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0.95983940000000001</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0.88513509999999995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0.86898399999999998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0.8836292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0.9176955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0.95136189999999998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0.93911009999999995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0.93015329999999996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0.91958039999999996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4.95436E-2</c:v>
                </c:pt>
                <c:pt idx="1">
                  <c:v>0.1375381</c:v>
                </c:pt>
                <c:pt idx="2">
                  <c:v>0.20572599999999999</c:v>
                </c:pt>
                <c:pt idx="3">
                  <c:v>0.11801879999999999</c:v>
                </c:pt>
                <c:pt idx="4">
                  <c:v>1.5205400000000001E-2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6.40796E-2</c:v>
                </c:pt>
                <c:pt idx="1">
                  <c:v>8.9554499999999995E-2</c:v>
                </c:pt>
                <c:pt idx="2">
                  <c:v>0.1003607</c:v>
                </c:pt>
                <c:pt idx="3">
                  <c:v>0.1008696</c:v>
                </c:pt>
                <c:pt idx="4">
                  <c:v>5.4214499999999999E-2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4.2139700000000002E-2</c:v>
                </c:pt>
                <c:pt idx="1">
                  <c:v>0.1210246</c:v>
                </c:pt>
                <c:pt idx="2">
                  <c:v>0.10241359999999999</c:v>
                </c:pt>
                <c:pt idx="3">
                  <c:v>4.73103E-2</c:v>
                </c:pt>
                <c:pt idx="4">
                  <c:v>2.7092999999999999E-2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0.95044340000000005</c:v>
                </c:pt>
                <c:pt idx="1">
                  <c:v>0.88762719999999995</c:v>
                </c:pt>
                <c:pt idx="2">
                  <c:v>0.82903320000000003</c:v>
                </c:pt>
                <c:pt idx="3">
                  <c:v>0.82536730000000003</c:v>
                </c:pt>
                <c:pt idx="4">
                  <c:v>0.9518065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0.86974790000000002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0.8737374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0.85768500000000003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0.90476190000000001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0.86424469999999998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0.83678160000000001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0.86978299999999997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0.86824319999999999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0.75630249999999999</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0.7386935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0.77090910000000001</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0.78927199999999997</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0.59375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0.65540540000000003</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0.79683970000000004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0.82180850000000005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0.85471699999999995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0.86923079999999997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0.84291190000000005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0.82110090000000002</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0.83053690000000002</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0.88356159999999995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0.82799999999999996</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0.81686749999999997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0.81643359999999998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0.89964160000000004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0.79026220000000003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0.7644628</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0.80626779999999998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0.8245614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0.77692309999999998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0.80698840000000005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0.80808080000000004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0.95143489999999997</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0.94656490000000004</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0.94688640000000002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0.98098859999999999</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2.4291999999999998E-3</c:v>
                </c:pt>
                <c:pt idx="1">
                  <c:v>0.11787540000000001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0.1308462</c:v>
                </c:pt>
                <c:pt idx="1">
                  <c:v>0.13147800000000001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0.1051309</c:v>
                </c:pt>
                <c:pt idx="1">
                  <c:v>0.130242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0.82120610000000005</c:v>
                </c:pt>
                <c:pt idx="1">
                  <c:v>0.71008119999999997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0.97695849999999995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0.98412699999999997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0.99624060000000003</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0.94584840000000003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0.92765960000000003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0.94461539999999999</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0.93125000000000002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0.7179487</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0.73529409999999995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0.66242040000000002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0.68627450000000001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0.82051280000000004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0.79047619999999996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0.76433119999999999</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0.77570090000000003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0.74675320000000001</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0.74766359999999998</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0.74358970000000002</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0.73584910000000003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0.7426471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0.71578949999999997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0.70769230000000005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0.78021980000000002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0.81874999999999998</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0.80909089999999995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0.75471699999999997</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0.76635509999999996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0.92075470000000004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0.88135589999999997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0.94090910000000005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0.96067420000000003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0.83436849999999996</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0.80100760000000004</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0.82935780000000003</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0.81412640000000003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0.92307689999999998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0.87850470000000003</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0.86928099999999997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0.82857139999999996</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7.5360099999999999E-2</c:v>
                </c:pt>
                <c:pt idx="1">
                  <c:v>0.1029626</c:v>
                </c:pt>
                <c:pt idx="2">
                  <c:v>6.6817500000000002E-2</c:v>
                </c:pt>
                <c:pt idx="3">
                  <c:v>0.1241709</c:v>
                </c:pt>
                <c:pt idx="4">
                  <c:v>0.15942729999999999</c:v>
                </c:pt>
                <c:pt idx="5">
                  <c:v>8.3330500000000002E-2</c:v>
                </c:pt>
                <c:pt idx="6">
                  <c:v>2.6918600000000001E-2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0.16558429999999999</c:v>
                </c:pt>
                <c:pt idx="1">
                  <c:v>0.19147420000000001</c:v>
                </c:pt>
                <c:pt idx="2">
                  <c:v>0.17303869999999999</c:v>
                </c:pt>
                <c:pt idx="3">
                  <c:v>0.1664108</c:v>
                </c:pt>
                <c:pt idx="4">
                  <c:v>0.18758859999999999</c:v>
                </c:pt>
                <c:pt idx="5">
                  <c:v>0.14946570000000001</c:v>
                </c:pt>
                <c:pt idx="6">
                  <c:v>0.123433</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9.4869999999999996E-2</c:v>
                </c:pt>
                <c:pt idx="1">
                  <c:v>0.10027469999999999</c:v>
                </c:pt>
                <c:pt idx="2">
                  <c:v>0.16465479999999999</c:v>
                </c:pt>
                <c:pt idx="3">
                  <c:v>0.1490455</c:v>
                </c:pt>
                <c:pt idx="4">
                  <c:v>0.12759870000000001</c:v>
                </c:pt>
                <c:pt idx="5">
                  <c:v>8.2195099999999993E-2</c:v>
                </c:pt>
                <c:pt idx="6">
                  <c:v>4.76211E-2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0.75701759999999996</c:v>
                </c:pt>
                <c:pt idx="1">
                  <c:v>0.76567459999999998</c:v>
                </c:pt>
                <c:pt idx="2">
                  <c:v>0.72262530000000003</c:v>
                </c:pt>
                <c:pt idx="3">
                  <c:v>0.77273769999999997</c:v>
                </c:pt>
                <c:pt idx="4">
                  <c:v>0.67676320000000001</c:v>
                </c:pt>
                <c:pt idx="5">
                  <c:v>0.83461339999999995</c:v>
                </c:pt>
                <c:pt idx="6">
                  <c:v>0.87445600000000001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0.89375000000000004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0.87962960000000001</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0.91249999999999998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0.87850470000000003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0.91338580000000003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0.84210529999999995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0.84782610000000003</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0.89908259999999995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0.90449440000000003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0.83076919999999999</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0.8433735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0.86363639999999997</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0.82432430000000001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0.90547259999999996</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0.87640450000000003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0.91397850000000003</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0.88721799999999995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0.89400919999999995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0.87962960000000001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0.89849619999999997</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0.88326850000000001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0.88862560000000002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0.89806680000000005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0.88435370000000002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0.87878789999999996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0.86138610000000004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0.82432430000000001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9.6848299999999998E-2</c:v>
                </c:pt>
                <c:pt idx="1">
                  <c:v>6.2748100000000001E-2</c:v>
                </c:pt>
                <c:pt idx="2">
                  <c:v>0.15623300000000001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6.7334500000000005E-2</c:v>
                </c:pt>
                <c:pt idx="1">
                  <c:v>0.11092829999999999</c:v>
                </c:pt>
                <c:pt idx="2">
                  <c:v>0.1561815</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4.3301899999999997E-2</c:v>
                </c:pt>
                <c:pt idx="1">
                  <c:v>0.1115622</c:v>
                </c:pt>
                <c:pt idx="2">
                  <c:v>0.1374377</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0.97838729999999996</c:v>
                </c:pt>
                <c:pt idx="1">
                  <c:v>0.79564190000000001</c:v>
                </c:pt>
                <c:pt idx="2">
                  <c:v>0.83058940000000003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0.88461540000000005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0.86037739999999996</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0.84827589999999997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0.6036745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0.57758620000000005</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0.62526320000000002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0.61065570000000002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0.61241970000000001</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0.62907270000000004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0.65313650000000001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0.6183206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0.87338499999999997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0.8947368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0.90238609999999997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0.92274679999999998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0.7638298</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0.73058250000000002</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0.73076920000000001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0.76727270000000003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0.76782079999999997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0.76076560000000004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0.76695650000000004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0.7535714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0.30088500000000001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0.25714290000000001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0.3518519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0.39655170000000001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0.1623762</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0.1794258</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0.1865009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0.24381630000000001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0.4741379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0.4754601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0.48447200000000001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8.4455000000000002E-2</c:v>
                </c:pt>
                <c:pt idx="1">
                  <c:v>5.7168200000000002E-2</c:v>
                </c:pt>
                <c:pt idx="2">
                  <c:v>6.7436899999999994E-2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0.1211486</c:v>
                </c:pt>
                <c:pt idx="1">
                  <c:v>7.4458899999999995E-2</c:v>
                </c:pt>
                <c:pt idx="2">
                  <c:v>2.8871299999999999E-2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0.1058017</c:v>
                </c:pt>
                <c:pt idx="1">
                  <c:v>2.4283800000000001E-2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0.77670119999999998</c:v>
                </c:pt>
                <c:pt idx="1">
                  <c:v>0.93037829999999999</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0.51829270000000005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0.5263158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0.56179780000000001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0.45652169999999997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0.64350450000000003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0.61454549999999997</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0.71212120000000001</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0.68867920000000005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0.4221453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0.43023260000000002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0.46648040000000002</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0.56149729999999998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0.9078695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0.88111890000000004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0.89579830000000005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0.93197280000000005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0.92307689999999998</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0.9093137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0.90158170000000004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0.91578950000000003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0.67541770000000001</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0.68820219999999999</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0.68067230000000001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0.67234039999999995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0.82945740000000001</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0.78409090000000004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0.86134449999999996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0.85443040000000003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9.0690334999999997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8.9474940000000007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8.9745763000000007</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9.1684210999999998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0.14143790000000001</c:v>
                </c:pt>
                <c:pt idx="1">
                  <c:v>3.9121999999999997E-2</c:v>
                </c:pt>
                <c:pt idx="2">
                  <c:v>0.10206419999999999</c:v>
                </c:pt>
                <c:pt idx="3">
                  <c:v>0.10084849999999999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9.3449000000000004E-2</c:v>
                </c:pt>
                <c:pt idx="1">
                  <c:v>9.5866300000000002E-2</c:v>
                </c:pt>
                <c:pt idx="2">
                  <c:v>8.91681E-2</c:v>
                </c:pt>
                <c:pt idx="3">
                  <c:v>0.162467</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5.7126700000000002E-2</c:v>
                </c:pt>
                <c:pt idx="1">
                  <c:v>5.5642700000000003E-2</c:v>
                </c:pt>
                <c:pt idx="2">
                  <c:v>3.1496099999999999E-2</c:v>
                </c:pt>
                <c:pt idx="3">
                  <c:v>0.15927730000000001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0.89100290000000004</c:v>
                </c:pt>
                <c:pt idx="1">
                  <c:v>0.87366140000000003</c:v>
                </c:pt>
                <c:pt idx="2">
                  <c:v>0.86002979999999996</c:v>
                </c:pt>
                <c:pt idx="3">
                  <c:v>0.64642529999999998</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0.1943115</c:v>
                </c:pt>
                <c:pt idx="1">
                  <c:v>0.12856380000000001</c:v>
                </c:pt>
                <c:pt idx="2">
                  <c:v>0.1107293</c:v>
                </c:pt>
                <c:pt idx="3">
                  <c:v>4.81749E-2</c:v>
                </c:pt>
                <c:pt idx="4">
                  <c:v>5.5264099999999997E-2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0.10460029999999999</c:v>
                </c:pt>
                <c:pt idx="1">
                  <c:v>0.1228702</c:v>
                </c:pt>
                <c:pt idx="2">
                  <c:v>8.5985300000000001E-2</c:v>
                </c:pt>
                <c:pt idx="3">
                  <c:v>0.13442770000000001</c:v>
                </c:pt>
                <c:pt idx="4">
                  <c:v>0.14189009999999999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8.97873E-2</c:v>
                </c:pt>
                <c:pt idx="1">
                  <c:v>6.6741900000000007E-2</c:v>
                </c:pt>
                <c:pt idx="2">
                  <c:v>4.3474899999999997E-2</c:v>
                </c:pt>
                <c:pt idx="3">
                  <c:v>0.10904460000000001</c:v>
                </c:pt>
                <c:pt idx="4">
                  <c:v>9.9199300000000004E-2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0.74711870000000002</c:v>
                </c:pt>
                <c:pt idx="1">
                  <c:v>0.76129910000000001</c:v>
                </c:pt>
                <c:pt idx="2">
                  <c:v>0.91921929999999996</c:v>
                </c:pt>
                <c:pt idx="3">
                  <c:v>0.60716709999999996</c:v>
                </c:pt>
                <c:pt idx="4">
                  <c:v>0.60234270000000001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Torbay and South Devon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556404010"/>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273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509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914282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664665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155069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132335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714003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011142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231148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860646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140896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3001211"/>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546756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023212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455820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932949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2923603"/>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19957629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95278131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953980607"/>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39269747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826010246"/>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99522932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250096905"/>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57853602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418989585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413921253"/>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63285329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88105113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236068391"/>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996403244"/>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57%</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43160129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479208482"/>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51840769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89263978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76886787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47723885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62271992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16216472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86632372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61483273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202967752"/>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35455304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80252360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756073845"/>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6128177"/>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03968437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313213426"/>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4079709291"/>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951280142"/>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77088683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070429164"/>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4038964438"/>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35461476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778497945"/>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362090006"/>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90026653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0514731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76590010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5980878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24794909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68734370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23635313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589792" y="622300"/>
            <a:ext cx="368883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Torbay and South Devon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48987873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676618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00882686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762654555"/>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49745379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285370755"/>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73018281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8561473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429245224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7103920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13602034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78472815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21123294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418846572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711909887"/>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55853064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1481625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91742492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92619200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85861347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37510280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8693466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129210203"/>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24463217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19076239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588514340"/>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7043289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36677552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834597217"/>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84247534"/>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72021635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36122079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5304233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567550"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Torbay and South Devon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73388191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72828402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5360492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86951008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72049042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2699418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211362030"/>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39698446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198564586"/>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79302731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29416779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015354516"/>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6075434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419351380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85951779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91082058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36231822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86544902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7790424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28091881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192411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929355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521304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160728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984270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953819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35051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294996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186805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453274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906705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190740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813253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5166571"/>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151634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277323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98033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83264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78416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586982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988964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714944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81329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911090"/>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3118310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566228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937738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362161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396646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1913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609495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281878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925174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086124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8201183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812451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9525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353011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220315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753461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130777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3951123"/>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790709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150592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934447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057563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6098506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576759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583323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3986080"/>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244181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657704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21209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970276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622377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254284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859142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276138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79075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232775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138926"/>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517652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02321882"/>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502576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13988318"/>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544883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60046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591431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9172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957508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548656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72151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59601243"/>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218653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2103115"/>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4427070"/>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8282121"/>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197852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6565196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034314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910608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033077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6274762"/>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034813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216071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9483062"/>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5477832"/>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48486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730238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2220791"/>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036639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16612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4085994"/>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2799153"/>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180185"/>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367666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3626724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365532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648845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82316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8918213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138815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4419995"/>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0678850"/>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128052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525253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190520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18824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6366163"/>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03760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586578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023855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074357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370010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514735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617372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339651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514886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481070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018100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296211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474406"/>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299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505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59</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63980048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113710371"/>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92832342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589792" y="622300"/>
            <a:ext cx="3688831" cy="276999"/>
          </a:xfrm>
          <a:prstGeom prst="rect">
            <a:avLst/>
          </a:prstGeom>
          <a:noFill/>
        </p:spPr>
        <p:txBody>
          <a:bodyPr wrap="none" rtlCol="0">
            <a:spAutoFit/>
          </a:bodyPr>
          <a:lstStyle/>
          <a:p>
            <a:pPr algn="r"/>
            <a:r>
              <a:rPr lang="en-GB" sz="1200" b="1">
                <a:solidFill>
                  <a:srgbClr val="336E9F"/>
                </a:solidFill>
                <a:latin typeface="Arial"/>
                <a:cs typeface="Arial"/>
              </a:rPr>
              <a:t>Torbay and South Devon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22574</Words>
  <Application>Microsoft Office PowerPoint</Application>
  <PresentationFormat>Custom</PresentationFormat>
  <Paragraphs>5962</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