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9.4975400000000001E-2</c:v>
                </c:pt>
                <c:pt idx="1">
                  <c:v>6.6508800000000007E-2</c:v>
                </c:pt>
                <c:pt idx="2">
                  <c:v>6.4139000000000002E-2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5.5592200000000001E-2</c:v>
                </c:pt>
                <c:pt idx="1">
                  <c:v>8.1158300000000003E-2</c:v>
                </c:pt>
                <c:pt idx="2">
                  <c:v>3.01979E-2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5.7574100000000003E-2</c:v>
                </c:pt>
                <c:pt idx="1">
                  <c:v>0.1131718</c:v>
                </c:pt>
                <c:pt idx="2">
                  <c:v>2.7745200000000001E-2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0.93667330000000004</c:v>
                </c:pt>
                <c:pt idx="1">
                  <c:v>0.79794949999999998</c:v>
                </c:pt>
                <c:pt idx="2">
                  <c:v>0.94264930000000002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6.1553700000000003E-2</c:v>
                </c:pt>
                <c:pt idx="1">
                  <c:v>9.1548500000000005E-2</c:v>
                </c:pt>
                <c:pt idx="2">
                  <c:v>4.9384400000000002E-2</c:v>
                </c:pt>
                <c:pt idx="3">
                  <c:v>0.21291599999999999</c:v>
                </c:pt>
                <c:pt idx="4">
                  <c:v>0.1321206</c:v>
                </c:pt>
                <c:pt idx="5">
                  <c:v>0.16217190000000001</c:v>
                </c:pt>
                <c:pt idx="6">
                  <c:v>9.8081100000000004E-2</c:v>
                </c:pt>
                <c:pt idx="7">
                  <c:v>8.0535300000000004E-2</c:v>
                </c:pt>
                <c:pt idx="8">
                  <c:v>0.16620799999999999</c:v>
                </c:pt>
                <c:pt idx="9">
                  <c:v>0.1099723</c:v>
                </c:pt>
                <c:pt idx="10">
                  <c:v>0.1326939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6.2829700000000002E-2</c:v>
                </c:pt>
                <c:pt idx="1">
                  <c:v>6.61722E-2</c:v>
                </c:pt>
                <c:pt idx="2">
                  <c:v>8.924E-2</c:v>
                </c:pt>
                <c:pt idx="3">
                  <c:v>0.1182081</c:v>
                </c:pt>
                <c:pt idx="4">
                  <c:v>0.1398035</c:v>
                </c:pt>
                <c:pt idx="5">
                  <c:v>7.1820499999999995E-2</c:v>
                </c:pt>
                <c:pt idx="6">
                  <c:v>7.3266399999999995E-2</c:v>
                </c:pt>
                <c:pt idx="7">
                  <c:v>0.10173509999999999</c:v>
                </c:pt>
                <c:pt idx="8">
                  <c:v>0.12335260000000001</c:v>
                </c:pt>
                <c:pt idx="9">
                  <c:v>0.14936749999999999</c:v>
                </c:pt>
                <c:pt idx="10">
                  <c:v>0.13550770000000001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6.6878000000000007E-2</c:v>
                </c:pt>
                <c:pt idx="1">
                  <c:v>7.2578900000000002E-2</c:v>
                </c:pt>
                <c:pt idx="2">
                  <c:v>4.48847E-2</c:v>
                </c:pt>
                <c:pt idx="3">
                  <c:v>9.1711899999999999E-2</c:v>
                </c:pt>
                <c:pt idx="4">
                  <c:v>9.0730699999999997E-2</c:v>
                </c:pt>
                <c:pt idx="5">
                  <c:v>9.5945600000000006E-2</c:v>
                </c:pt>
                <c:pt idx="6">
                  <c:v>7.8496899999999994E-2</c:v>
                </c:pt>
                <c:pt idx="7">
                  <c:v>0.10272050000000001</c:v>
                </c:pt>
                <c:pt idx="8">
                  <c:v>0.123179</c:v>
                </c:pt>
                <c:pt idx="9">
                  <c:v>0.1176804</c:v>
                </c:pt>
                <c:pt idx="10">
                  <c:v>8.7507600000000005E-2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0.88665649999999996</c:v>
                </c:pt>
                <c:pt idx="1">
                  <c:v>0.85889190000000004</c:v>
                </c:pt>
                <c:pt idx="2">
                  <c:v>0.87203509999999995</c:v>
                </c:pt>
                <c:pt idx="3">
                  <c:v>0.76943859999999997</c:v>
                </c:pt>
                <c:pt idx="4">
                  <c:v>0.85321250000000004</c:v>
                </c:pt>
                <c:pt idx="5">
                  <c:v>0.88179099999999999</c:v>
                </c:pt>
                <c:pt idx="6">
                  <c:v>0.82057179999999996</c:v>
                </c:pt>
                <c:pt idx="7">
                  <c:v>0.83219529999999997</c:v>
                </c:pt>
                <c:pt idx="8">
                  <c:v>0.73551469999999997</c:v>
                </c:pt>
                <c:pt idx="9">
                  <c:v>0.788192</c:v>
                </c:pt>
                <c:pt idx="10">
                  <c:v>0.79901080000000002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5.8707099999999998E-2</c:v>
                </c:pt>
                <c:pt idx="1">
                  <c:v>9.8951899999999995E-2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7.5845399999999993E-2</c:v>
                </c:pt>
                <c:pt idx="1">
                  <c:v>8.0678799999999995E-2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5.3621299999999997E-2</c:v>
                </c:pt>
                <c:pt idx="1">
                  <c:v>5.1760300000000002E-2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0.82295220000000002</c:v>
                </c:pt>
                <c:pt idx="1">
                  <c:v>0.76451740000000001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0.40384350000000002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0.32129619999999998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0.20280400000000001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8.7042452000000008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5.1701700000000003E-2</c:v>
                </c:pt>
                <c:pt idx="1">
                  <c:v>0.10828989999999999</c:v>
                </c:pt>
                <c:pt idx="2">
                  <c:v>0.11582340000000001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4.2005099999999997E-2</c:v>
                </c:pt>
                <c:pt idx="1">
                  <c:v>6.6665500000000003E-2</c:v>
                </c:pt>
                <c:pt idx="2">
                  <c:v>0.17870730000000001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4.48087E-2</c:v>
                </c:pt>
                <c:pt idx="1">
                  <c:v>6.9612400000000005E-2</c:v>
                </c:pt>
                <c:pt idx="2">
                  <c:v>0.2287238</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0.88532359999999999</c:v>
                </c:pt>
                <c:pt idx="1">
                  <c:v>0.82604520000000003</c:v>
                </c:pt>
                <c:pt idx="2">
                  <c:v>0.34165250000000003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8.1107100000000001E-2</c:v>
                </c:pt>
                <c:pt idx="1">
                  <c:v>0.16730110000000001</c:v>
                </c:pt>
                <c:pt idx="2">
                  <c:v>0.11627129999999999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0.15986320000000001</c:v>
                </c:pt>
                <c:pt idx="1">
                  <c:v>9.7682699999999997E-2</c:v>
                </c:pt>
                <c:pt idx="2">
                  <c:v>9.3731900000000007E-2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8.9455900000000005E-2</c:v>
                </c:pt>
                <c:pt idx="1">
                  <c:v>6.3789999999999999E-2</c:v>
                </c:pt>
                <c:pt idx="2">
                  <c:v>0.100492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0.36188740000000003</c:v>
                </c:pt>
                <c:pt idx="1">
                  <c:v>0.80046320000000004</c:v>
                </c:pt>
                <c:pt idx="2">
                  <c:v>0.62480860000000005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0.16254940000000001</c:v>
                </c:pt>
                <c:pt idx="1">
                  <c:v>8.6475499999999997E-2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8.9834999999999998E-2</c:v>
                </c:pt>
                <c:pt idx="1">
                  <c:v>6.2923999999999994E-2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7.5131699999999996E-2</c:v>
                </c:pt>
                <c:pt idx="1">
                  <c:v>0.1541015</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0.56080200000000002</c:v>
                </c:pt>
                <c:pt idx="1">
                  <c:v>0.2920528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8.0690999999999999E-2</c:v>
                </c:pt>
                <c:pt idx="1">
                  <c:v>0.14144909999999999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9.81321E-2</c:v>
                </c:pt>
                <c:pt idx="1">
                  <c:v>0.13095570000000001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8.0641099999999993E-2</c:v>
                </c:pt>
                <c:pt idx="1">
                  <c:v>0.14518919999999999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0.58910200000000001</c:v>
                </c:pt>
                <c:pt idx="1">
                  <c:v>0.48967280000000002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0.766791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0.67796610000000002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0.7025496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0.65905630000000004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0.84501850000000001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0.8084112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0.8005698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0.81384619999999996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0.91439689999999996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0.91707320000000003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0.92642639999999998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0.92551510000000003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8.7184499999999998E-2</c:v>
                </c:pt>
                <c:pt idx="1">
                  <c:v>0.2255316</c:v>
                </c:pt>
                <c:pt idx="2">
                  <c:v>0.22962160000000001</c:v>
                </c:pt>
                <c:pt idx="3">
                  <c:v>0.29190690000000002</c:v>
                </c:pt>
                <c:pt idx="4">
                  <c:v>5.0677800000000002E-2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5.6843499999999998E-2</c:v>
                </c:pt>
                <c:pt idx="1">
                  <c:v>6.0085E-2</c:v>
                </c:pt>
                <c:pt idx="2">
                  <c:v>5.9100199999999999E-2</c:v>
                </c:pt>
                <c:pt idx="3">
                  <c:v>4.83255E-2</c:v>
                </c:pt>
                <c:pt idx="4">
                  <c:v>5.2335899999999998E-2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8.5614099999999999E-2</c:v>
                </c:pt>
                <c:pt idx="1">
                  <c:v>8.2959000000000005E-2</c:v>
                </c:pt>
                <c:pt idx="2">
                  <c:v>6.3695199999999993E-2</c:v>
                </c:pt>
                <c:pt idx="3">
                  <c:v>4.9760100000000002E-2</c:v>
                </c:pt>
                <c:pt idx="4">
                  <c:v>4.9639799999999998E-2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0.823766</c:v>
                </c:pt>
                <c:pt idx="1">
                  <c:v>0.71649830000000003</c:v>
                </c:pt>
                <c:pt idx="2">
                  <c:v>0.74853630000000004</c:v>
                </c:pt>
                <c:pt idx="3">
                  <c:v>0.82491440000000005</c:v>
                </c:pt>
                <c:pt idx="4">
                  <c:v>0.83957879999999996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0.66594830000000005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0.64603480000000002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0.70899469999999998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0.70718230000000004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0.77712610000000004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0.79683380000000004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0.801956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0.80748660000000005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0.75903609999999999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0.72601009999999999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0.76139089999999998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0.75436409999999998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0.7183735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0.70393899999999998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0.72673030000000005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0.72180449999999996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0.73364490000000004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0.76666670000000003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0.82911389999999996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0.83135700000000001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0.93613139999999995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0.95363209999999998</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0.95042490000000002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0.939577</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0.78284670000000001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0.751938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0.76747500000000002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0.77286589999999999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0.94718309999999994</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0.94961830000000003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0.94915249999999995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0.94356010000000001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0.81555149999999998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0.82352939999999997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0.82798830000000001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0.7969697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0.93518520000000005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0.91218869999999996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0.93167699999999998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0.93548390000000003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6.11359E-2</c:v>
                </c:pt>
                <c:pt idx="1">
                  <c:v>0.15372479999999999</c:v>
                </c:pt>
                <c:pt idx="2">
                  <c:v>0.22397690000000001</c:v>
                </c:pt>
                <c:pt idx="3">
                  <c:v>0.13512379999999999</c:v>
                </c:pt>
                <c:pt idx="4">
                  <c:v>2.5065199999999999E-2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4.08952E-2</c:v>
                </c:pt>
                <c:pt idx="1">
                  <c:v>5.7181299999999997E-2</c:v>
                </c:pt>
                <c:pt idx="2">
                  <c:v>6.3858899999999996E-2</c:v>
                </c:pt>
                <c:pt idx="3">
                  <c:v>6.6659599999999999E-2</c:v>
                </c:pt>
                <c:pt idx="4">
                  <c:v>3.4494799999999999E-2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5.3731899999999999E-2</c:v>
                </c:pt>
                <c:pt idx="1">
                  <c:v>0.13721130000000001</c:v>
                </c:pt>
                <c:pt idx="2">
                  <c:v>0.12066449999999999</c:v>
                </c:pt>
                <c:pt idx="3">
                  <c:v>6.4415299999999995E-2</c:v>
                </c:pt>
                <c:pt idx="4">
                  <c:v>3.6952800000000001E-2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0.92181970000000002</c:v>
                </c:pt>
                <c:pt idx="1">
                  <c:v>0.80709940000000002</c:v>
                </c:pt>
                <c:pt idx="2">
                  <c:v>0.64538830000000003</c:v>
                </c:pt>
                <c:pt idx="3">
                  <c:v>0.76595089999999999</c:v>
                </c:pt>
                <c:pt idx="4">
                  <c:v>0.93638679999999996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0.81196579999999996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0.80551519999999999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0.82578879999999999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0.83795010000000003</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0.8345979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0.84030419999999995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0.84826760000000001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0.82832079999999997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0.70748299999999997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0.67528739999999998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0.69021739999999998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0.69090910000000005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0.55849890000000002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0.51258579999999998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0.71254360000000005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0.78176380000000001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0.83034479999999999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0.83453239999999995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0.79273830000000001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0.75127549999999998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0.78839179999999998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0.78128949999999997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0.82101809999999997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0.81081080000000005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0.81297710000000001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0.80913979999999996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0.75144509999999998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0.72195120000000002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0.72584269999999995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0.75336320000000001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0.74320240000000004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0.72657249999999995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0.73203410000000002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0.74589130000000003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0.91504419999999997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0.93351799999999996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0.90303909999999998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2.6282E-2</c:v>
                </c:pt>
                <c:pt idx="1">
                  <c:v>0.14375260000000001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8.3140699999999998E-2</c:v>
                </c:pt>
                <c:pt idx="1">
                  <c:v>7.9723500000000003E-2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0.1289836</c:v>
                </c:pt>
                <c:pt idx="1">
                  <c:v>0.15611920000000001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0.79660149999999996</c:v>
                </c:pt>
                <c:pt idx="1">
                  <c:v>0.69945970000000002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0.99239540000000004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0.98951049999999996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0.99388379999999998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0.98095239999999995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0.91812870000000002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0.93211489999999997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0.93012050000000002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0.92481199999999997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0.61811020000000005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0.59695819999999999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0.6112957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0.58965520000000005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0.74708169999999996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0.66296299999999997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0.70032570000000005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0.75593220000000005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0.66536960000000001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0.65671639999999998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0.6611842</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0.6283784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0.56944439999999996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0.54883720000000003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0.64393940000000005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0.63709680000000002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0.7633588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0.67883210000000005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0.75641029999999998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0.68852460000000004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0.86505189999999998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0.87774289999999999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0.86538459999999995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0.88695650000000004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0.79725089999999998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0.76604850000000002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0.78290369999999998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0.76747500000000002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0.82868529999999996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0.87265919999999997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0.88294309999999998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0.82094590000000001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0.1045634</c:v>
                </c:pt>
                <c:pt idx="1">
                  <c:v>0.13832059999999999</c:v>
                </c:pt>
                <c:pt idx="2">
                  <c:v>0.10074569999999999</c:v>
                </c:pt>
                <c:pt idx="3">
                  <c:v>0.1572654</c:v>
                </c:pt>
                <c:pt idx="4">
                  <c:v>0.1956985</c:v>
                </c:pt>
                <c:pt idx="5">
                  <c:v>0.1126101</c:v>
                </c:pt>
                <c:pt idx="6">
                  <c:v>5.2020299999999998E-2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0.1071777</c:v>
                </c:pt>
                <c:pt idx="1">
                  <c:v>0.12075809999999999</c:v>
                </c:pt>
                <c:pt idx="2">
                  <c:v>0.10518230000000001</c:v>
                </c:pt>
                <c:pt idx="3">
                  <c:v>0.1002219</c:v>
                </c:pt>
                <c:pt idx="4">
                  <c:v>0.1150462</c:v>
                </c:pt>
                <c:pt idx="5">
                  <c:v>9.0906500000000001E-2</c:v>
                </c:pt>
                <c:pt idx="6">
                  <c:v>7.3229500000000003E-2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0.1240733</c:v>
                </c:pt>
                <c:pt idx="1">
                  <c:v>0.13563269999999999</c:v>
                </c:pt>
                <c:pt idx="2">
                  <c:v>0.19858300000000001</c:v>
                </c:pt>
                <c:pt idx="3">
                  <c:v>0.18214</c:v>
                </c:pt>
                <c:pt idx="4">
                  <c:v>0.16386990000000001</c:v>
                </c:pt>
                <c:pt idx="5">
                  <c:v>0.1114748</c:v>
                </c:pt>
                <c:pt idx="6">
                  <c:v>7.2722899999999993E-2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0.68659360000000003</c:v>
                </c:pt>
                <c:pt idx="1">
                  <c:v>0.63208310000000001</c:v>
                </c:pt>
                <c:pt idx="2">
                  <c:v>0.62659719999999997</c:v>
                </c:pt>
                <c:pt idx="3">
                  <c:v>0.75718039999999998</c:v>
                </c:pt>
                <c:pt idx="4">
                  <c:v>0.58692239999999996</c:v>
                </c:pt>
                <c:pt idx="5">
                  <c:v>0.80286869999999999</c:v>
                </c:pt>
                <c:pt idx="6">
                  <c:v>0.87426440000000005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0.87644789999999995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0.83882780000000001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0.87936510000000001</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0.8598131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0.80869570000000002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0.85440609999999995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0.80487799999999998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0.82729810000000004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0.88269790000000004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0.7758621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0.76543209999999995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0.85849059999999999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0.78082189999999996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0.80434779999999995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0.76146789999999998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0.77401129999999996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0.85256410000000005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0.91191710000000004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0.8687783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0.87179490000000004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0.84986600000000001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0.84299519999999994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0.82460140000000004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0.85985750000000005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0.8518519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0.83205130000000005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0.84798989999999996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0.806701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0.76699030000000001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0.79439249999999995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0.71698110000000004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0.74033150000000003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0.1083636</c:v>
                </c:pt>
                <c:pt idx="1">
                  <c:v>7.7371200000000001E-2</c:v>
                </c:pt>
                <c:pt idx="2">
                  <c:v>0.17685529999999999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4.4303799999999997E-2</c:v>
                </c:pt>
                <c:pt idx="1">
                  <c:v>8.1682000000000005E-2</c:v>
                </c:pt>
                <c:pt idx="2">
                  <c:v>0.1149371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5.4817299999999999E-2</c:v>
                </c:pt>
                <c:pt idx="1">
                  <c:v>0.1261853</c:v>
                </c:pt>
                <c:pt idx="2">
                  <c:v>0.15806000000000001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0.90309589999999995</c:v>
                </c:pt>
                <c:pt idx="1">
                  <c:v>0.7450582</c:v>
                </c:pt>
                <c:pt idx="2">
                  <c:v>0.76529179999999997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0.80995479999999997</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0.82901550000000002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0.77494200000000002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0.82057420000000003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0.49898989999999999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0.50651469999999998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0.53609830000000003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0.54738560000000003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0.5724534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0.57748339999999998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0.56699580000000005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0.85537189999999996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0.8862816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0.88524590000000003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0.87666670000000002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0.69732439999999996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0.68479780000000001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0.6741722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0.68543960000000004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0.74447949999999996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0.73263429999999996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0.73164560000000001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0.73976220000000004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0.29310340000000001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0.32283460000000003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0.25899280000000002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0.36567159999999999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0.16692670000000001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0.24797839999999999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0.27445999999999998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0.2897574</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0.42893399999999998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0.47337279999999998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0.51210429999999996</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0.5639535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0.1022163</c:v>
                </c:pt>
                <c:pt idx="1">
                  <c:v>7.0822200000000002E-2</c:v>
                </c:pt>
                <c:pt idx="2">
                  <c:v>7.3781299999999994E-2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8.5625800000000002E-2</c:v>
                </c:pt>
                <c:pt idx="1">
                  <c:v>4.7150900000000003E-2</c:v>
                </c:pt>
                <c:pt idx="2">
                  <c:v>2.2526899999999999E-2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0.12356300000000001</c:v>
                </c:pt>
                <c:pt idx="1">
                  <c:v>3.7937800000000001E-2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0.6897837</c:v>
                </c:pt>
                <c:pt idx="1">
                  <c:v>0.92304189999999997</c:v>
                </c:pt>
                <c:pt idx="2">
                  <c:v>0.97844969999999998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0.46443509999999999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0.48920859999999999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0.4917492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0.49637680000000001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0.51454140000000004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0.58695649999999999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0.58931860000000003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0.58707359999999997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0.35751300000000003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0.3549061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0.33197559999999998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0.3383948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0.8698941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0.8212005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0.85696669999999997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0.82442749999999998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0.88976379999999999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0.8699732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0.89766840000000003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0.88624340000000001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0.63687150000000003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0.63947799999999999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0.61622460000000001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0.62144049999999995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0.79487180000000002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0.76408450000000006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0.80565370000000003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0.80463580000000001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8.8398134000000006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8.7163588000000001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8.8275000000000006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8.7180157000000005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0.15706310000000001</c:v>
                </c:pt>
                <c:pt idx="1">
                  <c:v>5.5588899999999997E-2</c:v>
                </c:pt>
                <c:pt idx="2">
                  <c:v>0.11834550000000001</c:v>
                </c:pt>
                <c:pt idx="3">
                  <c:v>0.13304440000000001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6.21986E-2</c:v>
                </c:pt>
                <c:pt idx="1">
                  <c:v>6.2932600000000005E-2</c:v>
                </c:pt>
                <c:pt idx="2">
                  <c:v>5.6605500000000003E-2</c:v>
                </c:pt>
                <c:pt idx="3">
                  <c:v>9.8075300000000004E-2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7.2751899999999994E-2</c:v>
                </c:pt>
                <c:pt idx="1">
                  <c:v>7.2109599999999996E-2</c:v>
                </c:pt>
                <c:pt idx="2">
                  <c:v>4.7777300000000002E-2</c:v>
                </c:pt>
                <c:pt idx="3">
                  <c:v>0.19147310000000001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0.80741070000000004</c:v>
                </c:pt>
                <c:pt idx="1">
                  <c:v>0.78043870000000004</c:v>
                </c:pt>
                <c:pt idx="2">
                  <c:v>0.83341949999999998</c:v>
                </c:pt>
                <c:pt idx="3">
                  <c:v>0.51488690000000004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0.21345</c:v>
                </c:pt>
                <c:pt idx="1">
                  <c:v>0.1455034</c:v>
                </c:pt>
                <c:pt idx="2">
                  <c:v>0.12584909999999999</c:v>
                </c:pt>
                <c:pt idx="3">
                  <c:v>6.7253800000000002E-2</c:v>
                </c:pt>
                <c:pt idx="4">
                  <c:v>7.4283600000000005E-2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6.6323099999999996E-2</c:v>
                </c:pt>
                <c:pt idx="1">
                  <c:v>8.8991100000000004E-2</c:v>
                </c:pt>
                <c:pt idx="2">
                  <c:v>5.5745599999999999E-2</c:v>
                </c:pt>
                <c:pt idx="3">
                  <c:v>9.6269999999999994E-2</c:v>
                </c:pt>
                <c:pt idx="4">
                  <c:v>0.1038511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0.10892590000000001</c:v>
                </c:pt>
                <c:pt idx="1">
                  <c:v>8.3681500000000006E-2</c:v>
                </c:pt>
                <c:pt idx="2">
                  <c:v>5.85947E-2</c:v>
                </c:pt>
                <c:pt idx="3">
                  <c:v>0.1281235</c:v>
                </c:pt>
                <c:pt idx="4">
                  <c:v>0.1182188</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0.74122060000000001</c:v>
                </c:pt>
                <c:pt idx="1">
                  <c:v>0.68858609999999998</c:v>
                </c:pt>
                <c:pt idx="2">
                  <c:v>0.87717020000000001</c:v>
                </c:pt>
                <c:pt idx="3">
                  <c:v>0.57351419999999997</c:v>
                </c:pt>
                <c:pt idx="4">
                  <c:v>0.55022990000000005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Shrewsbury and Telford Hospital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0079027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840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912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310235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001364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961468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739657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402531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992301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067747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607339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204572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707909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534553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133735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511853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577683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422163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323906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99748035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64944123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1792468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71011376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66518628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07168577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15193020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847627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9894802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94135789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86275588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72002257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40600180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10260796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76446716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6361260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39251944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5142046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63130730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41248498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18181973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45959284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59303482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06337336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81992470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6691711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13208316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6966693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13728036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17735647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37815554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05379072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56638842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82847007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66316445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64303058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86924597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90888411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75921387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4165723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12395291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90353725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88463872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72200874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87076806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77419596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567350" y="622300"/>
            <a:ext cx="371127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Shrewsbury and Telford Hospital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190443156"/>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56833590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28714096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57681608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25547977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15335905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4001309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56107875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69720390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29770855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75569864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66549227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12868533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4682699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35752993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5610227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43256085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99974513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190563494"/>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59718977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0835604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463665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09073599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54255137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67766451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49787646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51472017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41190184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78852371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57115485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01880254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75988191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75176904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65308387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38543235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42538545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6252268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98654301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64818517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40323250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7900656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42053741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40793825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08680001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82967687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53536878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11137246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9882357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96834217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98516648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54882520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9077881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4954243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69967735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924958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381376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046768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898566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180563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309225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635050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111525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095387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653084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096520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69059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751301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971992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282956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379578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233751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4990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986263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123095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258515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984535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14315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662389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477408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281822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53826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910811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736152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334904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0759399"/>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545546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429395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165636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995474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589090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71194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212550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108328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994316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526992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936818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093475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553752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266754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902190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64148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056119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128140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0638837"/>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698994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614291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849683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304560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361567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848864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801476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21276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50159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445440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021855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599269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022406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281958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035659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333546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606742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801857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945352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059756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134288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486290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949435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986129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700588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394584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533154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66087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75971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380363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8106206"/>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385445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3893607"/>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037425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830796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417030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3414812"/>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663563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878143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638083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008051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021875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174803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484690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408884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890136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97637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08980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993306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705525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860995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350419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6703514"/>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177973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504239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425249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707588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086092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833526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14999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67886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304724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718729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787878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78859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092626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498215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518154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515838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695280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284479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27124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912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1,745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60893653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61275610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912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86732634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912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567350" y="622300"/>
            <a:ext cx="3711273" cy="276999"/>
          </a:xfrm>
          <a:prstGeom prst="rect">
            <a:avLst/>
          </a:prstGeom>
          <a:noFill/>
        </p:spPr>
        <p:txBody>
          <a:bodyPr wrap="none" rtlCol="0">
            <a:spAutoFit/>
          </a:bodyPr>
          <a:lstStyle/>
          <a:p>
            <a:pPr algn="r"/>
            <a:r>
              <a:rPr lang="en-GB" sz="1200" b="1">
                <a:solidFill>
                  <a:srgbClr val="336E9F"/>
                </a:solidFill>
                <a:latin typeface="Arial"/>
                <a:cs typeface="Arial"/>
              </a:rPr>
              <a:t>The Shrewsbury and Telford Hospital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17907</TotalTime>
  <Words>23200</Words>
  <Application>Microsoft Office PowerPoint</Application>
  <PresentationFormat>Custom</PresentationFormat>
  <Paragraphs>5979</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