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9.2259800000000003E-2</c:v>
                </c:pt>
                <c:pt idx="1">
                  <c:v>6.2169799999999997E-2</c:v>
                </c:pt>
                <c:pt idx="2">
                  <c:v>6.0930100000000001E-2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6.1023300000000003E-2</c:v>
                </c:pt>
                <c:pt idx="1">
                  <c:v>8.9836100000000002E-2</c:v>
                </c:pt>
                <c:pt idx="2">
                  <c:v>3.6615700000000001E-2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5.4858499999999998E-2</c:v>
                </c:pt>
                <c:pt idx="1">
                  <c:v>0.1088329</c:v>
                </c:pt>
                <c:pt idx="2">
                  <c:v>2.45364E-2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0.88469960000000003</c:v>
                </c:pt>
                <c:pt idx="1">
                  <c:v>0.81625219999999998</c:v>
                </c:pt>
                <c:pt idx="2">
                  <c:v>0.9378071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5.97742E-2</c:v>
                </c:pt>
                <c:pt idx="1">
                  <c:v>8.5889400000000005E-2</c:v>
                </c:pt>
                <c:pt idx="2">
                  <c:v>4.8681599999999998E-2</c:v>
                </c:pt>
                <c:pt idx="3">
                  <c:v>0.1851846</c:v>
                </c:pt>
                <c:pt idx="4">
                  <c:v>0.1239618</c:v>
                </c:pt>
                <c:pt idx="5">
                  <c:v>0.1599865</c:v>
                </c:pt>
                <c:pt idx="6">
                  <c:v>9.2106999999999994E-2</c:v>
                </c:pt>
                <c:pt idx="7">
                  <c:v>7.9163999999999998E-2</c:v>
                </c:pt>
                <c:pt idx="8">
                  <c:v>0.13393140000000001</c:v>
                </c:pt>
                <c:pt idx="9">
                  <c:v>0.10230359999999999</c:v>
                </c:pt>
                <c:pt idx="10">
                  <c:v>0.1304669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6.6388900000000001E-2</c:v>
                </c:pt>
                <c:pt idx="1">
                  <c:v>7.7490299999999998E-2</c:v>
                </c:pt>
                <c:pt idx="2">
                  <c:v>9.0645400000000001E-2</c:v>
                </c:pt>
                <c:pt idx="3">
                  <c:v>0.17367079999999999</c:v>
                </c:pt>
                <c:pt idx="4">
                  <c:v>0.15612110000000001</c:v>
                </c:pt>
                <c:pt idx="5">
                  <c:v>7.6191200000000001E-2</c:v>
                </c:pt>
                <c:pt idx="6">
                  <c:v>8.5214499999999999E-2</c:v>
                </c:pt>
                <c:pt idx="7">
                  <c:v>0.10447770000000001</c:v>
                </c:pt>
                <c:pt idx="8">
                  <c:v>0.18790589999999999</c:v>
                </c:pt>
                <c:pt idx="9">
                  <c:v>0.16470499999999999</c:v>
                </c:pt>
                <c:pt idx="10">
                  <c:v>0.13996159999999999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6.5098400000000001E-2</c:v>
                </c:pt>
                <c:pt idx="1">
                  <c:v>6.6919800000000002E-2</c:v>
                </c:pt>
                <c:pt idx="2">
                  <c:v>4.4181900000000003E-2</c:v>
                </c:pt>
                <c:pt idx="3">
                  <c:v>6.3980499999999996E-2</c:v>
                </c:pt>
                <c:pt idx="4">
                  <c:v>8.2572000000000007E-2</c:v>
                </c:pt>
                <c:pt idx="5">
                  <c:v>9.3760300000000005E-2</c:v>
                </c:pt>
                <c:pt idx="6">
                  <c:v>7.2522799999999998E-2</c:v>
                </c:pt>
                <c:pt idx="7">
                  <c:v>0.1013491</c:v>
                </c:pt>
                <c:pt idx="8">
                  <c:v>9.0902399999999994E-2</c:v>
                </c:pt>
                <c:pt idx="9">
                  <c:v>0.1100116</c:v>
                </c:pt>
                <c:pt idx="10">
                  <c:v>8.5280599999999998E-2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0.89769080000000001</c:v>
                </c:pt>
                <c:pt idx="1">
                  <c:v>0.82723460000000004</c:v>
                </c:pt>
                <c:pt idx="2">
                  <c:v>0.85821040000000004</c:v>
                </c:pt>
                <c:pt idx="3">
                  <c:v>0.76889600000000002</c:v>
                </c:pt>
                <c:pt idx="4">
                  <c:v>0.78327270000000004</c:v>
                </c:pt>
                <c:pt idx="5">
                  <c:v>0.85689289999999996</c:v>
                </c:pt>
                <c:pt idx="6">
                  <c:v>0.76986149999999998</c:v>
                </c:pt>
                <c:pt idx="7">
                  <c:v>0.81902719999999996</c:v>
                </c:pt>
                <c:pt idx="8">
                  <c:v>0.78584560000000003</c:v>
                </c:pt>
                <c:pt idx="9">
                  <c:v>0.70846759999999998</c:v>
                </c:pt>
                <c:pt idx="10">
                  <c:v>0.81802050000000004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5.9085699999999998E-2</c:v>
                </c:pt>
                <c:pt idx="1">
                  <c:v>9.4931600000000005E-2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7.5088100000000005E-2</c:v>
                </c:pt>
                <c:pt idx="1">
                  <c:v>8.8719500000000007E-2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5.3999900000000003E-2</c:v>
                </c:pt>
                <c:pt idx="1">
                  <c:v>4.7739900000000002E-2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0.84348339999999999</c:v>
                </c:pt>
                <c:pt idx="1">
                  <c:v>0.76282059999999996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0.3928217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0.34333979999999997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0.19178220000000001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8.7607177000000007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4.8103E-2</c:v>
                </c:pt>
                <c:pt idx="1">
                  <c:v>0.10541970000000001</c:v>
                </c:pt>
                <c:pt idx="2">
                  <c:v>0.110861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4.9202500000000003E-2</c:v>
                </c:pt>
                <c:pt idx="1">
                  <c:v>7.2406100000000001E-2</c:v>
                </c:pt>
                <c:pt idx="2">
                  <c:v>0.1886321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4.1209999999999997E-2</c:v>
                </c:pt>
                <c:pt idx="1">
                  <c:v>6.6742099999999999E-2</c:v>
                </c:pt>
                <c:pt idx="2">
                  <c:v>0.2237614</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0.86724590000000001</c:v>
                </c:pt>
                <c:pt idx="1">
                  <c:v>0.85808150000000005</c:v>
                </c:pt>
                <c:pt idx="2">
                  <c:v>0.38219639999999999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7.5496900000000006E-2</c:v>
                </c:pt>
                <c:pt idx="1">
                  <c:v>0.16219610000000001</c:v>
                </c:pt>
                <c:pt idx="2">
                  <c:v>0.11107350000000001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0.1710834</c:v>
                </c:pt>
                <c:pt idx="1">
                  <c:v>0.10789269999999999</c:v>
                </c:pt>
                <c:pt idx="2">
                  <c:v>0.1041276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8.3845799999999998E-2</c:v>
                </c:pt>
                <c:pt idx="1">
                  <c:v>5.8685000000000001E-2</c:v>
                </c:pt>
                <c:pt idx="2">
                  <c:v>9.5294199999999996E-2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0.34377780000000002</c:v>
                </c:pt>
                <c:pt idx="1">
                  <c:v>0.76579609999999998</c:v>
                </c:pt>
                <c:pt idx="2">
                  <c:v>0.59253169999999999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0.15363019999999999</c:v>
                </c:pt>
                <c:pt idx="1">
                  <c:v>8.1652199999999994E-2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0.1076734</c:v>
                </c:pt>
                <c:pt idx="1">
                  <c:v>7.2570700000000002E-2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6.6212400000000005E-2</c:v>
                </c:pt>
                <c:pt idx="1">
                  <c:v>0.1492782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0.41216370000000002</c:v>
                </c:pt>
                <c:pt idx="1">
                  <c:v>0.21314540000000001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7.5375300000000006E-2</c:v>
                </c:pt>
                <c:pt idx="1">
                  <c:v>0.13583790000000001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0.1087634</c:v>
                </c:pt>
                <c:pt idx="1">
                  <c:v>0.1421779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7.5325500000000004E-2</c:v>
                </c:pt>
                <c:pt idx="1">
                  <c:v>0.13957800000000001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0.57208859999999995</c:v>
                </c:pt>
                <c:pt idx="1">
                  <c:v>0.4227899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0.83196720000000002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0.76104419999999995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0.72798430000000003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0.7043121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0.82340860000000005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0.82555780000000001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0.80492810000000004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0.90736839999999996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0.91925469999999998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0.90364029999999995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8.2992899999999994E-2</c:v>
                </c:pt>
                <c:pt idx="1">
                  <c:v>0.2203958</c:v>
                </c:pt>
                <c:pt idx="2">
                  <c:v>0.2245857</c:v>
                </c:pt>
                <c:pt idx="3">
                  <c:v>0.28770299999999999</c:v>
                </c:pt>
                <c:pt idx="4">
                  <c:v>4.5740900000000001E-2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6.5226699999999999E-2</c:v>
                </c:pt>
                <c:pt idx="1">
                  <c:v>7.0356699999999994E-2</c:v>
                </c:pt>
                <c:pt idx="2">
                  <c:v>6.9171999999999997E-2</c:v>
                </c:pt>
                <c:pt idx="3">
                  <c:v>5.6733400000000003E-2</c:v>
                </c:pt>
                <c:pt idx="4">
                  <c:v>6.22097E-2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8.1422499999999995E-2</c:v>
                </c:pt>
                <c:pt idx="1">
                  <c:v>7.7823100000000006E-2</c:v>
                </c:pt>
                <c:pt idx="2">
                  <c:v>5.8659299999999998E-2</c:v>
                </c:pt>
                <c:pt idx="3">
                  <c:v>4.5556199999999998E-2</c:v>
                </c:pt>
                <c:pt idx="4">
                  <c:v>4.4702899999999997E-2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0.86340649999999997</c:v>
                </c:pt>
                <c:pt idx="1">
                  <c:v>0.74264229999999998</c:v>
                </c:pt>
                <c:pt idx="2">
                  <c:v>0.7625632</c:v>
                </c:pt>
                <c:pt idx="3">
                  <c:v>0.86027960000000003</c:v>
                </c:pt>
                <c:pt idx="4">
                  <c:v>0.81957369999999996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0.51675979999999999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0.59436619999999996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0.57297299999999995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0.61517619999999995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0.76752770000000003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0.76806079999999999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0.79457359999999999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0.75951559999999996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0.78119660000000002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0.73199329999999996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0.762069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0.75087110000000001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0.75856159999999995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0.75374379999999996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0.74570449999999999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0.79636359999999995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0.8538732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0.89081460000000001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0.86809270000000005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0.94715450000000001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0.94959680000000002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0.92397660000000004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0.92121209999999998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0.77800409999999998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0.77419349999999998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0.76218319999999995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0.77327939999999995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0.949187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0.93987980000000004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0.93829790000000002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0.83438159999999995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0.83157890000000001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0.82526319999999997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0.81941310000000001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0.91388400000000003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0.92920349999999996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0.90862069999999995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0.88727270000000003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5.7815100000000001E-2</c:v>
                </c:pt>
                <c:pt idx="1">
                  <c:v>0.1492848</c:v>
                </c:pt>
                <c:pt idx="2">
                  <c:v>0.2188204</c:v>
                </c:pt>
                <c:pt idx="3">
                  <c:v>0.13064719999999999</c:v>
                </c:pt>
                <c:pt idx="4">
                  <c:v>2.2366899999999999E-2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4.7536599999999998E-2</c:v>
                </c:pt>
                <c:pt idx="1">
                  <c:v>6.6061099999999998E-2</c:v>
                </c:pt>
                <c:pt idx="2">
                  <c:v>7.4172000000000002E-2</c:v>
                </c:pt>
                <c:pt idx="3">
                  <c:v>7.5612799999999994E-2</c:v>
                </c:pt>
                <c:pt idx="4">
                  <c:v>3.9891500000000003E-2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5.0411200000000003E-2</c:v>
                </c:pt>
                <c:pt idx="1">
                  <c:v>0.13277130000000001</c:v>
                </c:pt>
                <c:pt idx="2">
                  <c:v>0.1155079</c:v>
                </c:pt>
                <c:pt idx="3">
                  <c:v>5.9938699999999998E-2</c:v>
                </c:pt>
                <c:pt idx="4">
                  <c:v>3.42545E-2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0.90281820000000002</c:v>
                </c:pt>
                <c:pt idx="1">
                  <c:v>0.81311670000000003</c:v>
                </c:pt>
                <c:pt idx="2">
                  <c:v>0.69858339999999997</c:v>
                </c:pt>
                <c:pt idx="3">
                  <c:v>0.77760459999999998</c:v>
                </c:pt>
                <c:pt idx="4">
                  <c:v>0.92585859999999998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0.8196078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0.82711199999999996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0.78476190000000001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0.81800390000000001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0.84027779999999996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0.88507720000000001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0.8457711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0.85837649999999999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0.71564890000000003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0.70363290000000001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0.68933820000000001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0.68656720000000004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0.54810499999999995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0.57585140000000001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0.77867200000000003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0.80842910000000001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0.82056070000000003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0.84795319999999996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0.78910369999999996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0.80208330000000005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0.75747509999999996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0.77072309999999999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0.83551399999999998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0.82078850000000003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0.78387649999999998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0.81100919999999999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0.72674419999999995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0.73157890000000003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0.67948719999999996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0.74250000000000005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0.73920549999999996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0.75689660000000003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0.71118530000000002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0.73951049999999996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0.90101010000000004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0.87279839999999997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0.8796117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1.78017E-2</c:v>
                </c:pt>
                <c:pt idx="1">
                  <c:v>0.13542080000000001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0.1001013</c:v>
                </c:pt>
                <c:pt idx="1">
                  <c:v>9.6387200000000006E-2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0.12050329999999999</c:v>
                </c:pt>
                <c:pt idx="1">
                  <c:v>0.14778740000000001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0.81967219999999996</c:v>
                </c:pt>
                <c:pt idx="1">
                  <c:v>0.63476790000000005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0.99215690000000001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0.99203189999999997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0.98832679999999995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0.92721520000000002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0.92380949999999995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0.91591590000000001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0.90993789999999997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0.67010309999999995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0.66779659999999996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0.61204009999999998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0.60067110000000001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0.79461280000000001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0.76845640000000004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0.65460529999999995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0.65146579999999998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0.69696970000000003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0.7266667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0.66556289999999996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0.65909090000000004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0.60546880000000003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0.62903229999999999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0.61710039999999999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0.65737049999999997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0.83552630000000006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0.82450330000000005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0.70226540000000004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0.73633439999999994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0.90879480000000001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0.90214070000000002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0.88993710000000004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0.89967640000000004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0.76706830000000004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0.77470360000000005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0.76833980000000002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0.76039599999999996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0.88175680000000001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0.92567569999999999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0.90397349999999999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0.84768209999999999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0.1049522</c:v>
                </c:pt>
                <c:pt idx="1">
                  <c:v>0.13863809999999999</c:v>
                </c:pt>
                <c:pt idx="2">
                  <c:v>0.1017303</c:v>
                </c:pt>
                <c:pt idx="3">
                  <c:v>0.15825449999999999</c:v>
                </c:pt>
                <c:pt idx="4">
                  <c:v>0.19639760000000001</c:v>
                </c:pt>
                <c:pt idx="5">
                  <c:v>0.1148371</c:v>
                </c:pt>
                <c:pt idx="6">
                  <c:v>5.2434799999999997E-2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0.1064001</c:v>
                </c:pt>
                <c:pt idx="1">
                  <c:v>0.1201231</c:v>
                </c:pt>
                <c:pt idx="2">
                  <c:v>0.1032132</c:v>
                </c:pt>
                <c:pt idx="3">
                  <c:v>9.82436E-2</c:v>
                </c:pt>
                <c:pt idx="4">
                  <c:v>0.113648</c:v>
                </c:pt>
                <c:pt idx="5">
                  <c:v>8.6452500000000002E-2</c:v>
                </c:pt>
                <c:pt idx="6">
                  <c:v>7.2400699999999998E-2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0.1244622</c:v>
                </c:pt>
                <c:pt idx="1">
                  <c:v>0.13595019999999999</c:v>
                </c:pt>
                <c:pt idx="2">
                  <c:v>0.19956750000000001</c:v>
                </c:pt>
                <c:pt idx="3">
                  <c:v>0.18312909999999999</c:v>
                </c:pt>
                <c:pt idx="4">
                  <c:v>0.16456899999999999</c:v>
                </c:pt>
                <c:pt idx="5">
                  <c:v>0.1137017</c:v>
                </c:pt>
                <c:pt idx="6">
                  <c:v>7.3137300000000002E-2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0.73206979999999999</c:v>
                </c:pt>
                <c:pt idx="1">
                  <c:v>0.6430941</c:v>
                </c:pt>
                <c:pt idx="2">
                  <c:v>0.65019439999999995</c:v>
                </c:pt>
                <c:pt idx="3">
                  <c:v>0.6398547</c:v>
                </c:pt>
                <c:pt idx="4">
                  <c:v>0.59626129999999999</c:v>
                </c:pt>
                <c:pt idx="5">
                  <c:v>0.83162919999999996</c:v>
                </c:pt>
                <c:pt idx="6">
                  <c:v>0.82432399999999995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0.9072848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0.8651316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0.83495149999999996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0.82958200000000004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0.83823530000000002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0.87169810000000003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0.83455880000000005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0.86163520000000005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0.85808580000000001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0.74137929999999996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0.82191780000000003</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0.83720930000000005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0.77647060000000001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0.76829270000000005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0.89361699999999999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0.84126979999999996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0.8961749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0.86243389999999998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0.84810129999999995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0.83445950000000002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0.84385379999999999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0.83387619999999996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0.7464286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0.7801418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0.83708839999999995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0.81527530000000004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0.83529410000000004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0.70454550000000005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0.82278479999999998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0.7820513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0.10550180000000001</c:v>
                </c:pt>
                <c:pt idx="1">
                  <c:v>7.3578699999999997E-2</c:v>
                </c:pt>
                <c:pt idx="2">
                  <c:v>0.17514150000000001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5.0027599999999998E-2</c:v>
                </c:pt>
                <c:pt idx="1">
                  <c:v>8.9267100000000002E-2</c:v>
                </c:pt>
                <c:pt idx="2">
                  <c:v>0.1183645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5.1955399999999999E-2</c:v>
                </c:pt>
                <c:pt idx="1">
                  <c:v>0.1223928</c:v>
                </c:pt>
                <c:pt idx="2">
                  <c:v>0.15634629999999999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0.88407230000000003</c:v>
                </c:pt>
                <c:pt idx="1">
                  <c:v>0.74073350000000004</c:v>
                </c:pt>
                <c:pt idx="2">
                  <c:v>0.74747180000000002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0.87431689999999995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0.81967210000000001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0.77669900000000003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0.55032119999999995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0.55437099999999995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0.53027139999999995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0.52459020000000001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0.60500960000000004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0.62428839999999997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0.57038390000000005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0.60885610000000001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0.85747660000000003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0.83944949999999996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0.83673470000000005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0.83443710000000004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0.67241379999999995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0.72030649999999996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0.66055050000000004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0.68796990000000002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0.74094199999999999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0.76058930000000002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0.7240143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0.73693690000000001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0.21875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0.22307689999999999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0.28104580000000001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0.34188030000000003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0.16216220000000001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0.21897810000000001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0.23835129999999999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0.22404370000000001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0.33554820000000002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0.3967213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0.4317549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0.40571430000000003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9.8280000000000006E-2</c:v>
                </c:pt>
                <c:pt idx="1">
                  <c:v>6.8154300000000001E-2</c:v>
                </c:pt>
                <c:pt idx="2">
                  <c:v>7.2547299999999995E-2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9.3498499999999998E-2</c:v>
                </c:pt>
                <c:pt idx="1">
                  <c:v>5.2486699999999997E-2</c:v>
                </c:pt>
                <c:pt idx="2">
                  <c:v>2.3760900000000001E-2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0.1196267</c:v>
                </c:pt>
                <c:pt idx="1">
                  <c:v>3.5270000000000003E-2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0.68363949999999996</c:v>
                </c:pt>
                <c:pt idx="1">
                  <c:v>0.90620339999999999</c:v>
                </c:pt>
                <c:pt idx="2">
                  <c:v>0.98795440000000001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0.46218490000000001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0.46222220000000003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0.48897059999999998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0.4159292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0.5526932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0.57411760000000001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0.61451250000000002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0.57590359999999996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0.48076920000000001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0.421875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0.3541667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0.40312500000000001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0.89005239999999997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0.87919460000000005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0.86164620000000003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0.8920863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0.89673910000000001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0.87697720000000001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0.8675136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0.62831859999999995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0.59645230000000005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0.60631579999999996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0.58597290000000002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0.78087649999999997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0.72950820000000005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0.71955720000000001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0.76150629999999997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8.8365896999999993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8.8630630999999997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8.7383821000000008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8.7482013999999992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0.15304010000000001</c:v>
                </c:pt>
                <c:pt idx="1">
                  <c:v>5.1105400000000002E-2</c:v>
                </c:pt>
                <c:pt idx="2">
                  <c:v>0.1142032</c:v>
                </c:pt>
                <c:pt idx="3">
                  <c:v>0.1258435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7.0244500000000001E-2</c:v>
                </c:pt>
                <c:pt idx="1">
                  <c:v>7.1899400000000002E-2</c:v>
                </c:pt>
                <c:pt idx="2">
                  <c:v>6.4890199999999995E-2</c:v>
                </c:pt>
                <c:pt idx="3">
                  <c:v>0.11247699999999999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6.8728899999999996E-2</c:v>
                </c:pt>
                <c:pt idx="1">
                  <c:v>6.7626099999999995E-2</c:v>
                </c:pt>
                <c:pt idx="2">
                  <c:v>4.3635E-2</c:v>
                </c:pt>
                <c:pt idx="3">
                  <c:v>0.1842722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0.81190560000000001</c:v>
                </c:pt>
                <c:pt idx="1">
                  <c:v>0.7723489</c:v>
                </c:pt>
                <c:pt idx="2">
                  <c:v>0.84982899999999995</c:v>
                </c:pt>
                <c:pt idx="3">
                  <c:v>0.57030499999999995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0.20854410000000001</c:v>
                </c:pt>
                <c:pt idx="1">
                  <c:v>0.14120160000000001</c:v>
                </c:pt>
                <c:pt idx="2">
                  <c:v>0.1221365</c:v>
                </c:pt>
                <c:pt idx="3">
                  <c:v>6.3288700000000003E-2</c:v>
                </c:pt>
                <c:pt idx="4">
                  <c:v>7.0621500000000004E-2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7.6134999999999994E-2</c:v>
                </c:pt>
                <c:pt idx="1">
                  <c:v>9.7594799999999995E-2</c:v>
                </c:pt>
                <c:pt idx="2">
                  <c:v>6.3170799999999999E-2</c:v>
                </c:pt>
                <c:pt idx="3">
                  <c:v>0.10420020000000001</c:v>
                </c:pt>
                <c:pt idx="4">
                  <c:v>0.1111753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0.1040199</c:v>
                </c:pt>
                <c:pt idx="1">
                  <c:v>7.9379699999999997E-2</c:v>
                </c:pt>
                <c:pt idx="2">
                  <c:v>5.4882100000000003E-2</c:v>
                </c:pt>
                <c:pt idx="3">
                  <c:v>0.1241583</c:v>
                </c:pt>
                <c:pt idx="4">
                  <c:v>0.1145567</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0.73545320000000003</c:v>
                </c:pt>
                <c:pt idx="1">
                  <c:v>0.68432720000000002</c:v>
                </c:pt>
                <c:pt idx="2">
                  <c:v>0.83775089999999997</c:v>
                </c:pt>
                <c:pt idx="3">
                  <c:v>0.6036049</c:v>
                </c:pt>
                <c:pt idx="4">
                  <c:v>0.51668080000000005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Royal Wolverhampton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858487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95609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787066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13411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167918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31363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896421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998060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80961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839324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07467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31191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061754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076780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011416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248117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44297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97796598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24738894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82127349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5520949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07622376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6854776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87259360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30738816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90066408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31358592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8348643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974873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59690058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26463305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96461804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69782545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27093144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09152566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7365494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80555349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32351679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29031018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96315449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062369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23335280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01546804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26071793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62790969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82154134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6630111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0588695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73728302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39446839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07105897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86901066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2421536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28236157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6374736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8991284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5629698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6896167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92363035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8305592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74414883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47976112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4194422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356027" y="622300"/>
            <a:ext cx="292259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Royal Wolverhampton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87093301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7206502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39539480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44992205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65257908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3953096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132950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51511061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03917004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7476232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5284751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09409258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0177284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20810466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5315259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8742987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0455293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1176679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02030371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59027087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97540086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4024445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82102833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96334081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213678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4445165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08758703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4474638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6883117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50458728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0082649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34001870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77060758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19356130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00907360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26855331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5472546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72146949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5361231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4980585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1578232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8022944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4813296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0161923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61959078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8358565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4870911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89029377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20877901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76144202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38098189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4504204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8585086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52063523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79683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122031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627171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043015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501815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2822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1928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5500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619721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48893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14578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075553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030356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277724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54897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41821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16541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938027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33202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1594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824864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915794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41688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416121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2536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0521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517425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835173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479000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545832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259260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158925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230398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809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093943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30835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7259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43643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282476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260858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50841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441494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835956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04605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453556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092151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58862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073505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84434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99555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607506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46885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05121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91624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489869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996189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53950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9408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42668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988912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418698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223018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167041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185331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846323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453341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956027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107305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191063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449305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608022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424090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82638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973862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619928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16652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151997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36523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589732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2796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58927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984231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4047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56713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234196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270652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402260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58233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400097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34898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859467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021044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378608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991715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605360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129972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714214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5346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05810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044085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852615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94989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0163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892001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828357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498188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97888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36270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65720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04824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71574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897557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95274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812467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083871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47953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1374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5694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79615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34396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69556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652501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588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1,296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80566175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27787285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751601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356027" y="622300"/>
            <a:ext cx="2922596" cy="276999"/>
          </a:xfrm>
          <a:prstGeom prst="rect">
            <a:avLst/>
          </a:prstGeom>
          <a:noFill/>
        </p:spPr>
        <p:txBody>
          <a:bodyPr wrap="none" rtlCol="0">
            <a:spAutoFit/>
          </a:bodyPr>
          <a:lstStyle/>
          <a:p>
            <a:pPr algn="r"/>
            <a:r>
              <a:rPr lang="en-GB" sz="1200" b="1">
                <a:solidFill>
                  <a:srgbClr val="336E9F"/>
                </a:solidFill>
                <a:latin typeface="Arial"/>
                <a:cs typeface="Arial"/>
              </a:rPr>
              <a:t>The Royal Wolverhampton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23181</Words>
  <Application>Microsoft Office PowerPoint</Application>
  <PresentationFormat>Custom</PresentationFormat>
  <Paragraphs>6007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