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0.68537099999999995</c:v>
                </c:pt>
                <c:pt idx="2">
                  <c:v>0.87054390000000004</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6.8947000000000001E-3</c:v>
                </c:pt>
                <c:pt idx="1">
                  <c:v>0</c:v>
                </c:pt>
                <c:pt idx="2">
                  <c:v>0</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0.20125100000000001</c:v>
                </c:pt>
                <c:pt idx="1">
                  <c:v>0.31462899999999999</c:v>
                </c:pt>
                <c:pt idx="2">
                  <c:v>0.12945609999999999</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0</c:v>
                </c:pt>
                <c:pt idx="1">
                  <c:v>0</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0.95939569999999996</c:v>
                </c:pt>
                <c:pt idx="1">
                  <c:v>0.8567321</c:v>
                </c:pt>
                <c:pt idx="2">
                  <c:v>0.96171839999999997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0.77730189999999999</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pt idx="0" formatCode="0%">
                  <c:v>0</c:v>
                </c:pt>
                <c:pt idx="5" formatCode="0%">
                  <c:v>5.98109E-2</c:v>
                </c:pt>
                <c:pt idx="10" formatCode="0%">
                  <c:v>1.67666E-2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pt idx="0" formatCode="0%">
                  <c:v>0.22269810000000001</c:v>
                </c:pt>
                <c:pt idx="5" formatCode="0%">
                  <c:v>0.2701286</c:v>
                </c:pt>
                <c:pt idx="10" formatCode="0%">
                  <c:v>0.36736220000000003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pt idx="0" formatCode="0%">
                  <c:v>0</c:v>
                </c:pt>
                <c:pt idx="5" formatCode="0%">
                  <c:v>0</c:v>
                </c:pt>
                <c:pt idx="10" formatCode="0%">
                  <c:v>0</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pt idx="0" formatCode="0%">
                  <c:v>0</c:v>
                </c:pt>
                <c:pt idx="5" formatCode="0%">
                  <c:v>0</c:v>
                </c:pt>
                <c:pt idx="10" formatCode="0%">
                  <c:v>2.2679000000000001E-2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pt idx="0" formatCode="0%">
                  <c:v>0.8545391</c:v>
                </c:pt>
                <c:pt idx="5" formatCode="0%">
                  <c:v>0.84181799999999996</c:v>
                </c:pt>
                <c:pt idx="10" formatCode="0%">
                  <c:v>0.79822990000000005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0.72339529999999996</c:v>
                </c:pt>
                <c:pt idx="1">
                  <c:v>0.61783639999999995</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0.27660469999999998</c:v>
                </c:pt>
                <c:pt idx="1">
                  <c:v>0.36397889999999999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0</c:v>
                </c:pt>
                <c:pt idx="1">
                  <c:v>1.8184800000000001E-2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0.88437650000000001</c:v>
                </c:pt>
                <c:pt idx="1">
                  <c:v>0.7050459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8.3621367000000006</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1.1623338000000001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-8.5244704000000002</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9.2992010000000001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0.78355629999999998</c:v>
                </c:pt>
                <c:pt idx="1">
                  <c:v>0.73459909999999995</c:v>
                </c:pt>
                <c:pt idx="2">
                  <c:v>0.19439090000000001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7.6796E-3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0.21644369999999999</c:v>
                </c:pt>
                <c:pt idx="1">
                  <c:v>0.25772129999999999</c:v>
                </c:pt>
                <c:pt idx="2">
                  <c:v>0.52721169999999995</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0</c:v>
                </c:pt>
                <c:pt idx="2">
                  <c:v>5.4471600000000002E-2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0</c:v>
                </c:pt>
                <c:pt idx="1">
                  <c:v>0</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0.96857570000000004</c:v>
                </c:pt>
                <c:pt idx="1">
                  <c:v>0.89254109999999998</c:v>
                </c:pt>
                <c:pt idx="2">
                  <c:v>0.6929343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8.7988499999999997E-2</c:v>
                </c:pt>
                <c:pt idx="1">
                  <c:v>0.58964019999999995</c:v>
                </c:pt>
                <c:pt idx="2">
                  <c:v>0.44740819999999998</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2.7044200000000001E-2</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0.49458029999999997</c:v>
                </c:pt>
                <c:pt idx="1">
                  <c:v>0.37819659999999999</c:v>
                </c:pt>
                <c:pt idx="2">
                  <c:v>0.4025997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0.4174311</c:v>
                </c:pt>
                <c:pt idx="1">
                  <c:v>5.1190999999999997E-3</c:v>
                </c:pt>
                <c:pt idx="2">
                  <c:v>0.14999209999999999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0.32939849999999998</c:v>
                </c:pt>
                <c:pt idx="1">
                  <c:v>0.81378779999999995</c:v>
                </c:pt>
                <c:pt idx="2">
                  <c:v>0.55530690000000005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0.23893039999999999</c:v>
                </c:pt>
                <c:pt idx="1">
                  <c:v>6.1216800000000002E-2</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0.47551959999999999</c:v>
                </c:pt>
                <c:pt idx="1">
                  <c:v>0.34668260000000001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1.2222200000000001E-2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0.28555000000000003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0.33682469999999998</c:v>
                </c:pt>
                <c:pt idx="1">
                  <c:v>0.27100990000000003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0.40551130000000002</c:v>
                </c:pt>
                <c:pt idx="1">
                  <c:v>0.27976689999999999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0.44957999999999998</c:v>
                </c:pt>
                <c:pt idx="1">
                  <c:v>0.5081523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0.1449086</c:v>
                </c:pt>
                <c:pt idx="1">
                  <c:v>0.21208080000000001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0.54977039999999999</c:v>
                </c:pt>
                <c:pt idx="1">
                  <c:v>0.54882050000000004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0.81481479999999995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0.75862070000000004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0.66465600000000002</c:v>
                </c:pt>
                <c:pt idx="1">
                  <c:v>0.49444579999999999</c:v>
                </c:pt>
                <c:pt idx="2">
                  <c:v>0.51254370000000005</c:v>
                </c:pt>
                <c:pt idx="3">
                  <c:v>0.54270180000000001</c:v>
                </c:pt>
                <c:pt idx="4">
                  <c:v>0.68697059999999999</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0</c:v>
                </c:pt>
                <c:pt idx="1">
                  <c:v>7.8614900000000001E-2</c:v>
                </c:pt>
                <c:pt idx="2">
                  <c:v>8.7551799999999999E-2</c:v>
                </c:pt>
                <c:pt idx="3">
                  <c:v>0.17674039999999999</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0.32423239999999998</c:v>
                </c:pt>
                <c:pt idx="1">
                  <c:v>0.35391850000000002</c:v>
                </c:pt>
                <c:pt idx="2">
                  <c:v>0.34323979999999998</c:v>
                </c:pt>
                <c:pt idx="3">
                  <c:v>0.27865859999999998</c:v>
                </c:pt>
                <c:pt idx="4">
                  <c:v>0.31302940000000001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1.1111599999999999E-2</c:v>
                </c:pt>
                <c:pt idx="1">
                  <c:v>7.3020799999999997E-2</c:v>
                </c:pt>
                <c:pt idx="2">
                  <c:v>5.6664600000000002E-2</c:v>
                </c:pt>
                <c:pt idx="3">
                  <c:v>1.8992E-3</c:v>
                </c:pt>
                <c:pt idx="4">
                  <c:v>0</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0.79720400000000002</c:v>
                </c:pt>
                <c:pt idx="1">
                  <c:v>0.70614699999999997</c:v>
                </c:pt>
                <c:pt idx="2">
                  <c:v>0.64539489999999999</c:v>
                </c:pt>
                <c:pt idx="3">
                  <c:v>0.81795370000000001</c:v>
                </c:pt>
                <c:pt idx="4">
                  <c:v>0.91649930000000002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0.59090909999999996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0.46666669999999999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0.54545449999999995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0.52380950000000004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0.76470590000000005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0.69444439999999996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0.69565220000000005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0.55555560000000004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0.56521739999999998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0.65714289999999997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0.69565220000000005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0.55555560000000004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0.65217389999999997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0.6285714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0.76190480000000005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0.96153849999999996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0.67857140000000005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0.68181820000000004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0.96551719999999996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0.95238100000000003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0.95238100000000003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0.96875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0.95652170000000003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0.81631149999999997</c:v>
                </c:pt>
                <c:pt idx="1">
                  <c:v>0.65187980000000001</c:v>
                </c:pt>
                <c:pt idx="2">
                  <c:v>0.51911669999999999</c:v>
                </c:pt>
                <c:pt idx="3">
                  <c:v>0.6195486</c:v>
                </c:pt>
                <c:pt idx="4">
                  <c:v>0.85118769999999999</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0</c:v>
                </c:pt>
                <c:pt idx="1">
                  <c:v>2.6908899999999999E-2</c:v>
                </c:pt>
                <c:pt idx="2">
                  <c:v>7.2902900000000007E-2</c:v>
                </c:pt>
                <c:pt idx="3">
                  <c:v>0</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0.1836885</c:v>
                </c:pt>
                <c:pt idx="1">
                  <c:v>0.31081300000000001</c:v>
                </c:pt>
                <c:pt idx="2">
                  <c:v>0.36600700000000003</c:v>
                </c:pt>
                <c:pt idx="3">
                  <c:v>0.34114800000000001</c:v>
                </c:pt>
                <c:pt idx="4">
                  <c:v>0.14881230000000001</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1.0395400000000001E-2</c:v>
                </c:pt>
                <c:pt idx="2">
                  <c:v>0</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4.1973400000000001E-2</c:v>
                </c:pt>
                <c:pt idx="3">
                  <c:v>3.9303499999999998E-2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0.92585439999999997</c:v>
                </c:pt>
                <c:pt idx="1">
                  <c:v>0.77808180000000005</c:v>
                </c:pt>
                <c:pt idx="2">
                  <c:v>0.73759980000000003</c:v>
                </c:pt>
                <c:pt idx="3">
                  <c:v>0.74149529999999997</c:v>
                </c:pt>
                <c:pt idx="4">
                  <c:v>0.94022349999999999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0.80555560000000004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0.70370370000000004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0.64705880000000005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0.59090909999999996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0.77142860000000002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0.65217389999999997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0.80645160000000005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0.9473684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0.55385240000000002</c:v>
                </c:pt>
                <c:pt idx="1">
                  <c:v>0.39621970000000001</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0.44614759999999998</c:v>
                </c:pt>
                <c:pt idx="1">
                  <c:v>0.55438940000000003</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c:v>
                </c:pt>
                <c:pt idx="1">
                  <c:v>4.9390799999999999E-2</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0.77546559999999998</c:v>
                </c:pt>
                <c:pt idx="1">
                  <c:v>0.58724430000000005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0.60869569999999995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0.65384620000000004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0.70588240000000002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0.64285709999999996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0.68421050000000005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0.59812580000000004</c:v>
                </c:pt>
                <c:pt idx="1">
                  <c:v>0.4974211</c:v>
                </c:pt>
                <c:pt idx="2">
                  <c:v>0.5192947</c:v>
                </c:pt>
                <c:pt idx="3">
                  <c:v>0.53171100000000004</c:v>
                </c:pt>
                <c:pt idx="4">
                  <c:v>0.40552539999999998</c:v>
                </c:pt>
                <c:pt idx="5">
                  <c:v>0.68365989999999999</c:v>
                </c:pt>
                <c:pt idx="6">
                  <c:v>0.73659909999999995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1.49216E-2</c:v>
                </c:pt>
                <c:pt idx="4">
                  <c:v>4.46335E-2</c:v>
                </c:pt>
                <c:pt idx="5">
                  <c:v>0</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0.36629040000000002</c:v>
                </c:pt>
                <c:pt idx="1">
                  <c:v>0.42203200000000002</c:v>
                </c:pt>
                <c:pt idx="2">
                  <c:v>0.39549000000000001</c:v>
                </c:pt>
                <c:pt idx="3">
                  <c:v>0.38490940000000001</c:v>
                </c:pt>
                <c:pt idx="4">
                  <c:v>0.4171762</c:v>
                </c:pt>
                <c:pt idx="5">
                  <c:v>0.31634010000000001</c:v>
                </c:pt>
                <c:pt idx="6">
                  <c:v>0.26340089999999999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c:v>
                </c:pt>
                <c:pt idx="1">
                  <c:v>0</c:v>
                </c:pt>
                <c:pt idx="2">
                  <c:v>5.34291E-2</c:v>
                </c:pt>
                <c:pt idx="3">
                  <c:v>3.9796199999999997E-2</c:v>
                </c:pt>
                <c:pt idx="4">
                  <c:v>1.2804899999999999E-2</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3.5583799999999999E-2</c:v>
                </c:pt>
                <c:pt idx="1">
                  <c:v>8.0546900000000005E-2</c:v>
                </c:pt>
                <c:pt idx="2">
                  <c:v>3.1786200000000001E-2</c:v>
                </c:pt>
                <c:pt idx="3">
                  <c:v>2.8661699999999998E-2</c:v>
                </c:pt>
                <c:pt idx="4">
                  <c:v>0.11985999999999999</c:v>
                </c:pt>
                <c:pt idx="5">
                  <c:v>0</c:v>
                </c:pt>
                <c:pt idx="6">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0.93308420000000003</c:v>
                </c:pt>
                <c:pt idx="1">
                  <c:v>0.7918866</c:v>
                </c:pt>
                <c:pt idx="2">
                  <c:v>0.84679190000000004</c:v>
                </c:pt>
                <c:pt idx="3">
                  <c:v>0.68044689999999997</c:v>
                </c:pt>
                <c:pt idx="4">
                  <c:v>0.82534870000000005</c:v>
                </c:pt>
                <c:pt idx="5">
                  <c:v>0.85247790000000001</c:v>
                </c:pt>
                <c:pt idx="6">
                  <c:v>0.93309500000000001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0.78125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0.82608700000000002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0.76190480000000005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0.60557280000000002</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1.0264000000000001E-2</c:v>
                </c:pt>
                <c:pt idx="1">
                  <c:v>0</c:v>
                </c:pt>
                <c:pt idx="2">
                  <c:v>1.06727E-2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0.19722490000000001</c:v>
                </c:pt>
                <c:pt idx="1">
                  <c:v>0.33897769999999999</c:v>
                </c:pt>
                <c:pt idx="2">
                  <c:v>0.44730229999999999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5.5449499999999999E-2</c:v>
                </c:pt>
                <c:pt idx="2">
                  <c:v>5.6852399999999997E-2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0.96895699999999996</c:v>
                </c:pt>
                <c:pt idx="1">
                  <c:v>0.94208800000000004</c:v>
                </c:pt>
                <c:pt idx="2">
                  <c:v>0.53498579999999996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0.4482759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0.52173910000000001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0.4736842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0.58823530000000002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0.53846150000000004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0.56521739999999998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0.78260870000000005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0.54545449999999995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0.54545449999999995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0.63888889999999998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0.69565220000000005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0.53846150000000004</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0.3333333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0.35714289999999999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0.28571429999999998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0.34615380000000001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0.3043478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0.65217389999999997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0.28571429999999998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0.44444440000000002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0.35294120000000001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0.54803619999999997</c:v>
                </c:pt>
                <c:pt idx="1">
                  <c:v>0.8168957</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c:v>
                </c:pt>
                <c:pt idx="1">
                  <c:v>0</c:v>
                </c:pt>
                <c:pt idx="2">
                  <c:v>2.62738E-2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0.36657770000000001</c:v>
                </c:pt>
                <c:pt idx="1">
                  <c:v>0.1831043</c:v>
                </c:pt>
                <c:pt idx="2">
                  <c:v>7.0034399999999997E-2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8.5386000000000004E-2</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0.80154190000000003</c:v>
                </c:pt>
                <c:pt idx="1">
                  <c:v>0.95423230000000003</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0.42857139999999999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0.46666669999999999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0.52173910000000001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0.55555560000000004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0.17391300000000001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0.46666669999999999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0.52380950000000004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0.95652170000000003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0.59375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0.61538459999999995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0.54545449999999995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8.5454545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8.6363635999999993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8.8518518999999998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9.0416667000000004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0.64457030000000004</c:v>
                </c:pt>
                <c:pt idx="2">
                  <c:v>0.69530820000000004</c:v>
                </c:pt>
                <c:pt idx="3">
                  <c:v>0.31579829999999998</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3.6982300000000003E-2</c:v>
                </c:pt>
                <c:pt idx="1">
                  <c:v>0</c:v>
                </c:pt>
                <c:pt idx="2">
                  <c:v>0</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0.30236000000000002</c:v>
                </c:pt>
                <c:pt idx="1">
                  <c:v>0.31900469999999997</c:v>
                </c:pt>
                <c:pt idx="2">
                  <c:v>0.30469180000000001</c:v>
                </c:pt>
                <c:pt idx="3">
                  <c:v>0.51885110000000001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1.9134999999999999E-2</c:v>
                </c:pt>
                <c:pt idx="1">
                  <c:v>3.6425100000000002E-2</c:v>
                </c:pt>
                <c:pt idx="2">
                  <c:v>0</c:v>
                </c:pt>
                <c:pt idx="3">
                  <c:v>0.16535059999999999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0.82410620000000001</c:v>
                </c:pt>
                <c:pt idx="1">
                  <c:v>0.73244140000000002</c:v>
                </c:pt>
                <c:pt idx="2">
                  <c:v>0.7076945</c:v>
                </c:pt>
                <c:pt idx="3">
                  <c:v>0.81573459999999998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0.51651950000000002</c:v>
                </c:pt>
                <c:pt idx="2">
                  <c:v>0.71389689999999995</c:v>
                </c:pt>
                <c:pt idx="3">
                  <c:v>0.40724490000000002</c:v>
                </c:pt>
                <c:pt idx="4">
                  <c:v>0.33010840000000002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6.4468600000000001E-2</c:v>
                </c:pt>
                <c:pt idx="1">
                  <c:v>0</c:v>
                </c:pt>
                <c:pt idx="2">
                  <c:v>0</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0.364286</c:v>
                </c:pt>
                <c:pt idx="1">
                  <c:v>0.3843819</c:v>
                </c:pt>
                <c:pt idx="2">
                  <c:v>0.2861031</c:v>
                </c:pt>
                <c:pt idx="3">
                  <c:v>0.40393079999999998</c:v>
                </c:pt>
                <c:pt idx="4">
                  <c:v>0.45191480000000001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7.1279899999999993E-2</c:v>
                </c:pt>
                <c:pt idx="1">
                  <c:v>9.9098599999999995E-2</c:v>
                </c:pt>
                <c:pt idx="2">
                  <c:v>0</c:v>
                </c:pt>
                <c:pt idx="3">
                  <c:v>0.1888243</c:v>
                </c:pt>
                <c:pt idx="4">
                  <c:v>0.2179768</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0.71763690000000002</c:v>
                </c:pt>
                <c:pt idx="1">
                  <c:v>0.51871149999999999</c:v>
                </c:pt>
                <c:pt idx="2">
                  <c:v>0.8765501</c:v>
                </c:pt>
                <c:pt idx="3">
                  <c:v>0.55786550000000001</c:v>
                </c:pt>
                <c:pt idx="4">
                  <c:v>0.4729525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Royal Orthopaedic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07834267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43235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15489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619982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074958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01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288712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379709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895081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054917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569881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517427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85161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74079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616006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511638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176394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7320918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8159538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73882643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76517598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26647631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14238018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77810129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41062129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79128124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3191091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80377022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53230677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95511947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5247988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95977059"/>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12038569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75810722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9339518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88619982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6746262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65913521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11956272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02659551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14788132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7811233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93799938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6600476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87776614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3093816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36833636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3328529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92545010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49137862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54788668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31694096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5826546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9493563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7314203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66696583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97733430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54278641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4495473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4981534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41353300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3734589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31669431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24551088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76831" y="622300"/>
            <a:ext cx="420179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Royal Orthopaedic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01478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Royal Orthopaedic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08286160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87963662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87276081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13910870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6560369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2172359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4015220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661271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239046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1457008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0594329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42285379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61889391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1136342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75358785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59689392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1645002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475871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08983977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1036155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4456807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8818307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6253923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99356747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34694654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1680938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96932823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51405536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99382508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571902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2137293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38245213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00036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Royal Orthopaedic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3344551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7551147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74581165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76923682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08335306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83181498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8761404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54586374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5259867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00886171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9437243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932362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81636452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5512188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6967197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4273002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17635674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353460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4076663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13381247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390448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08684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372711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59683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412955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353032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28188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075156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20571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633214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35198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69841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53894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072225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3262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716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758805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050627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703687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862632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75132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76103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885481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77442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872491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53632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631299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3503690"/>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88545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359429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595981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23472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011655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805462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762031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071676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97107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98583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16889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114048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66476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296263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41230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32727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10003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419164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25745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533021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75216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174363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146013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31070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64499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438644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590999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792451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6327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26765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17218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188344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205656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350249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612315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989925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404152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48157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610105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307641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76655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02299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28902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767522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437768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269370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384115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974551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702913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541558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762217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292372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744447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120636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824726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475891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101336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493467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782608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602278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064915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420892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625742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805454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658776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326593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940579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661089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12620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48383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052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869595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013008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857551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822551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489182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863710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111261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524194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32187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062775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08423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722093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71133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26523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099043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09843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07343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78136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554897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44090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819279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775677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539742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77059817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41426314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91628864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76831" y="622300"/>
            <a:ext cx="4201792" cy="276999"/>
          </a:xfrm>
          <a:prstGeom prst="rect">
            <a:avLst/>
          </a:prstGeom>
          <a:noFill/>
        </p:spPr>
        <p:txBody>
          <a:bodyPr wrap="none" rtlCol="0">
            <a:spAutoFit/>
          </a:bodyPr>
          <a:lstStyle/>
          <a:p>
            <a:pPr algn="r"/>
            <a:r>
              <a:rPr lang="en-GB" sz="1200" b="1">
                <a:solidFill>
                  <a:srgbClr val="336E9F"/>
                </a:solidFill>
                <a:latin typeface="Arial"/>
                <a:cs typeface="Arial"/>
              </a:rPr>
              <a:t>The Royal Orthopaedic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17909</TotalTime>
  <Words>21236</Words>
  <Application>Microsoft Office PowerPoint</Application>
  <PresentationFormat>Custom</PresentationFormat>
  <Paragraphs>5890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