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9.5327400000000007E-2</c:v>
                </c:pt>
                <c:pt idx="1">
                  <c:v>6.7045499999999994E-2</c:v>
                </c:pt>
                <c:pt idx="2">
                  <c:v>6.4466700000000002E-2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5.4888100000000002E-2</c:v>
                </c:pt>
                <c:pt idx="1">
                  <c:v>8.0084699999999995E-2</c:v>
                </c:pt>
                <c:pt idx="2">
                  <c:v>2.9542499999999999E-2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5.7926100000000001E-2</c:v>
                </c:pt>
                <c:pt idx="1">
                  <c:v>0.11370860000000001</c:v>
                </c:pt>
                <c:pt idx="2">
                  <c:v>2.8073000000000001E-2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0.91324269999999996</c:v>
                </c:pt>
                <c:pt idx="1">
                  <c:v>0.83229699999999995</c:v>
                </c:pt>
                <c:pt idx="2">
                  <c:v>0.95928259999999999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6.5880099999999997E-2</c:v>
                </c:pt>
                <c:pt idx="1">
                  <c:v>9.2307399999999998E-2</c:v>
                </c:pt>
                <c:pt idx="2">
                  <c:v>5.6084599999999998E-2</c:v>
                </c:pt>
                <c:pt idx="3">
                  <c:v>0.19804849999999999</c:v>
                </c:pt>
                <c:pt idx="4">
                  <c:v>0.1486759</c:v>
                </c:pt>
                <c:pt idx="5">
                  <c:v>0.16719729999999999</c:v>
                </c:pt>
                <c:pt idx="6">
                  <c:v>9.8886299999999996E-2</c:v>
                </c:pt>
                <c:pt idx="7">
                  <c:v>8.8235900000000006E-2</c:v>
                </c:pt>
                <c:pt idx="8">
                  <c:v>0.14876890000000001</c:v>
                </c:pt>
                <c:pt idx="9">
                  <c:v>0.12707470000000001</c:v>
                </c:pt>
                <c:pt idx="10">
                  <c:v>0.13308429999999999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5.4177099999999999E-2</c:v>
                </c:pt>
                <c:pt idx="1">
                  <c:v>6.4654299999999998E-2</c:v>
                </c:pt>
                <c:pt idx="2">
                  <c:v>7.5839400000000001E-2</c:v>
                </c:pt>
                <c:pt idx="3">
                  <c:v>0.14794299999999999</c:v>
                </c:pt>
                <c:pt idx="4">
                  <c:v>0.10669289999999999</c:v>
                </c:pt>
                <c:pt idx="5">
                  <c:v>6.1769699999999997E-2</c:v>
                </c:pt>
                <c:pt idx="6">
                  <c:v>7.1655899999999995E-2</c:v>
                </c:pt>
                <c:pt idx="7">
                  <c:v>8.6333999999999994E-2</c:v>
                </c:pt>
                <c:pt idx="8">
                  <c:v>0.15823090000000001</c:v>
                </c:pt>
                <c:pt idx="9">
                  <c:v>0.11516270000000001</c:v>
                </c:pt>
                <c:pt idx="10">
                  <c:v>0.13472690000000001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7.1204299999999998E-2</c:v>
                </c:pt>
                <c:pt idx="1">
                  <c:v>7.3337799999999995E-2</c:v>
                </c:pt>
                <c:pt idx="2">
                  <c:v>5.1584900000000003E-2</c:v>
                </c:pt>
                <c:pt idx="3">
                  <c:v>7.6844399999999993E-2</c:v>
                </c:pt>
                <c:pt idx="4">
                  <c:v>0.1072861</c:v>
                </c:pt>
                <c:pt idx="5">
                  <c:v>0.10097100000000001</c:v>
                </c:pt>
                <c:pt idx="6">
                  <c:v>7.93021E-2</c:v>
                </c:pt>
                <c:pt idx="7">
                  <c:v>0.11042100000000001</c:v>
                </c:pt>
                <c:pt idx="8">
                  <c:v>0.1057399</c:v>
                </c:pt>
                <c:pt idx="9">
                  <c:v>0.13478280000000001</c:v>
                </c:pt>
                <c:pt idx="10">
                  <c:v>8.7898000000000004E-2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0.91523880000000002</c:v>
                </c:pt>
                <c:pt idx="1">
                  <c:v>0.86738680000000001</c:v>
                </c:pt>
                <c:pt idx="2">
                  <c:v>0.86480080000000004</c:v>
                </c:pt>
                <c:pt idx="3">
                  <c:v>0.79829950000000005</c:v>
                </c:pt>
                <c:pt idx="4">
                  <c:v>0.86191189999999995</c:v>
                </c:pt>
                <c:pt idx="5">
                  <c:v>0.87183010000000005</c:v>
                </c:pt>
                <c:pt idx="6">
                  <c:v>0.84316170000000001</c:v>
                </c:pt>
                <c:pt idx="7">
                  <c:v>0.84792069999999997</c:v>
                </c:pt>
                <c:pt idx="8">
                  <c:v>0.7554573</c:v>
                </c:pt>
                <c:pt idx="9">
                  <c:v>0.85574450000000002</c:v>
                </c:pt>
                <c:pt idx="10">
                  <c:v>0.81124830000000003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6.6275200000000006E-2</c:v>
                </c:pt>
                <c:pt idx="1">
                  <c:v>9.9912100000000004E-2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6.0709100000000002E-2</c:v>
                </c:pt>
                <c:pt idx="1">
                  <c:v>7.8758499999999995E-2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6.1189399999999998E-2</c:v>
                </c:pt>
                <c:pt idx="1">
                  <c:v>5.2720499999999997E-2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0.9411794</c:v>
                </c:pt>
                <c:pt idx="1">
                  <c:v>0.83926719999999999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0.40559279999999998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0.31779750000000001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0.20455329999999999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9.1739619999999995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5.2363600000000003E-2</c:v>
                </c:pt>
                <c:pt idx="1">
                  <c:v>0.1087689</c:v>
                </c:pt>
                <c:pt idx="2">
                  <c:v>0.1189564</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4.0681299999999997E-2</c:v>
                </c:pt>
                <c:pt idx="1">
                  <c:v>6.5707500000000002E-2</c:v>
                </c:pt>
                <c:pt idx="2">
                  <c:v>0.17244129999999999</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4.54706E-2</c:v>
                </c:pt>
                <c:pt idx="1">
                  <c:v>7.0091399999999998E-2</c:v>
                </c:pt>
                <c:pt idx="2">
                  <c:v>0.2318568</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0.90890389999999999</c:v>
                </c:pt>
                <c:pt idx="1">
                  <c:v>0.92396619999999996</c:v>
                </c:pt>
                <c:pt idx="2">
                  <c:v>0.68037970000000003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9.2263499999999998E-2</c:v>
                </c:pt>
                <c:pt idx="1">
                  <c:v>0.1712022</c:v>
                </c:pt>
                <c:pt idx="2">
                  <c:v>0.118008</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0.13755029999999999</c:v>
                </c:pt>
                <c:pt idx="1">
                  <c:v>8.9880600000000005E-2</c:v>
                </c:pt>
                <c:pt idx="2">
                  <c:v>9.0258500000000005E-2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0.1006123</c:v>
                </c:pt>
                <c:pt idx="1">
                  <c:v>6.7691100000000004E-2</c:v>
                </c:pt>
                <c:pt idx="2">
                  <c:v>0.10222870000000001</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0.30630950000000001</c:v>
                </c:pt>
                <c:pt idx="1">
                  <c:v>0.8072395</c:v>
                </c:pt>
                <c:pt idx="2">
                  <c:v>0.62438009999999999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0.1598098</c:v>
                </c:pt>
                <c:pt idx="1">
                  <c:v>8.7529800000000005E-2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9.5314200000000002E-2</c:v>
                </c:pt>
                <c:pt idx="1">
                  <c:v>6.0815500000000002E-2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7.2392100000000001E-2</c:v>
                </c:pt>
                <c:pt idx="1">
                  <c:v>0.15515580000000001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0.45391559999999997</c:v>
                </c:pt>
                <c:pt idx="1">
                  <c:v>0.2208282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8.1669000000000005E-2</c:v>
                </c:pt>
                <c:pt idx="1">
                  <c:v>0.1445755</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9.6176200000000003E-2</c:v>
                </c:pt>
                <c:pt idx="1">
                  <c:v>0.1247028</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8.16191E-2</c:v>
                </c:pt>
                <c:pt idx="1">
                  <c:v>0.14831559999999999</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0.67524260000000003</c:v>
                </c:pt>
                <c:pt idx="1">
                  <c:v>0.5337385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0.86059629999999998</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0.84224140000000003</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0.8019231</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0.83165469999999997</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0.87329590000000001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0.84372329999999995</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0.8309318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0.94785529999999996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0.94096599999999997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0.94011979999999995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0.93452380000000002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8.7400099999999994E-2</c:v>
                </c:pt>
                <c:pt idx="1">
                  <c:v>0.2263791</c:v>
                </c:pt>
                <c:pt idx="2">
                  <c:v>0.2304718</c:v>
                </c:pt>
                <c:pt idx="3">
                  <c:v>0.29264390000000001</c:v>
                </c:pt>
                <c:pt idx="4">
                  <c:v>5.1050199999999997E-2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5.6412400000000001E-2</c:v>
                </c:pt>
                <c:pt idx="1">
                  <c:v>5.8389999999999997E-2</c:v>
                </c:pt>
                <c:pt idx="2">
                  <c:v>5.7399899999999997E-2</c:v>
                </c:pt>
                <c:pt idx="3">
                  <c:v>4.68516E-2</c:v>
                </c:pt>
                <c:pt idx="4">
                  <c:v>5.1590999999999998E-2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8.5829699999999995E-2</c:v>
                </c:pt>
                <c:pt idx="1">
                  <c:v>8.3806400000000003E-2</c:v>
                </c:pt>
                <c:pt idx="2">
                  <c:v>6.45453E-2</c:v>
                </c:pt>
                <c:pt idx="3">
                  <c:v>5.0497100000000003E-2</c:v>
                </c:pt>
                <c:pt idx="4">
                  <c:v>5.0012300000000003E-2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0.79687220000000003</c:v>
                </c:pt>
                <c:pt idx="1">
                  <c:v>0.72967890000000002</c:v>
                </c:pt>
                <c:pt idx="2">
                  <c:v>0.76830220000000005</c:v>
                </c:pt>
                <c:pt idx="3">
                  <c:v>0.84465449999999997</c:v>
                </c:pt>
                <c:pt idx="4">
                  <c:v>0.80767770000000005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0.63448280000000001</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0.63020830000000005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0.61725390000000002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0.63636360000000003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0.72516130000000001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0.74473679999999998</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0.73488370000000003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0.73104340000000001</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0.75050709999999998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0.72921429999999998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0.7210356</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0.73182440000000004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0.71020090000000002</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0.7065089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0.64913489999999996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0.74150660000000002</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0.75648539999999997</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0.78367880000000001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0.9525342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0.94293020000000005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0.94646269999999999</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0.95845270000000005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0.80096699999999998</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0.81013749999999995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0.75789470000000003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0.78774929999999999</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0.94452659999999999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0.94535519999999995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0.94631480000000001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0.95706369999999996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0.80572290000000002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0.81340869999999998</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0.79832709999999996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0.82714290000000001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0.94086380000000003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0.93351799999999996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0.92019150000000005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0.91666669999999995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6.1769400000000002E-2</c:v>
                </c:pt>
                <c:pt idx="1">
                  <c:v>0.15476480000000001</c:v>
                </c:pt>
                <c:pt idx="2">
                  <c:v>0.22486210000000001</c:v>
                </c:pt>
                <c:pt idx="3">
                  <c:v>0.1360924</c:v>
                </c:pt>
                <c:pt idx="4">
                  <c:v>2.5515900000000001E-2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3.9627999999999997E-2</c:v>
                </c:pt>
                <c:pt idx="1">
                  <c:v>5.5101200000000003E-2</c:v>
                </c:pt>
                <c:pt idx="2">
                  <c:v>6.2088600000000001E-2</c:v>
                </c:pt>
                <c:pt idx="3">
                  <c:v>6.4722299999999997E-2</c:v>
                </c:pt>
                <c:pt idx="4">
                  <c:v>3.3593499999999998E-2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5.4365499999999997E-2</c:v>
                </c:pt>
                <c:pt idx="1">
                  <c:v>0.13825129999999999</c:v>
                </c:pt>
                <c:pt idx="2">
                  <c:v>0.12154959999999999</c:v>
                </c:pt>
                <c:pt idx="3">
                  <c:v>6.5383899999999995E-2</c:v>
                </c:pt>
                <c:pt idx="4">
                  <c:v>3.7403499999999999E-2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0.93862579999999995</c:v>
                </c:pt>
                <c:pt idx="1">
                  <c:v>0.83386320000000003</c:v>
                </c:pt>
                <c:pt idx="2">
                  <c:v>0.84929860000000001</c:v>
                </c:pt>
                <c:pt idx="3">
                  <c:v>0.8065658</c:v>
                </c:pt>
                <c:pt idx="4">
                  <c:v>0.96289440000000004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0.83653849999999996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0.82903979999999999</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0.8104517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0.80619110000000005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0.83040939999999996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0.82959950000000005</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0.82076919999999998</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0.82685509999999995</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0.72350879999999995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0.71354169999999995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0.69597989999999998</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0.73740050000000001</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0.56275299999999995</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0.58471070000000003</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0.65166670000000004</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0.76412780000000002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0.80662489999999998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0.85811729999999997</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0.78803639999999997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0.78131349999999999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0.76216220000000001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0.79136689999999998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0.81562710000000005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0.79957199999999995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0.78913739999999999</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0.74326060000000005</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0.67708330000000005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0.67428569999999999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0.71460179999999995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0.76085550000000002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0.754386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0.73773010000000006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0.77658300000000002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0.91855200000000004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0.89320390000000005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0.90647480000000002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0.91506849999999995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2.9083299999999999E-2</c:v>
                </c:pt>
                <c:pt idx="1">
                  <c:v>0.14400180000000001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7.7538099999999999E-2</c:v>
                </c:pt>
                <c:pt idx="1">
                  <c:v>7.9225100000000007E-2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0.13178490000000001</c:v>
                </c:pt>
                <c:pt idx="1">
                  <c:v>0.15636839999999999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0.76761179999999996</c:v>
                </c:pt>
                <c:pt idx="1">
                  <c:v>0.65041020000000005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0.99699249999999995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0.98553049999999998</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0.98579039999999996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0.98412699999999997</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0.94457829999999998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0.93316200000000005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0.92747559999999996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0.94444439999999996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0.7370968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0.72872340000000002</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0.74245119999999998</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0.74330359999999995</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0.84260729999999995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0.83712779999999998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0.81423610000000002</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0.8501071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0.77020599999999995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0.74260870000000001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0.77892919999999999</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0.81584579999999995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0.62815129999999997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0.69911500000000004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0.73814429999999998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0.80778589999999995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0.87091759999999996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0.85102739999999999</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0.84734129999999996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0.88959659999999996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0.89941689999999996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0.87980769999999997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0.88515900000000003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0.90948280000000004</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0.7820163</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0.78893740000000001</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0.78003250000000002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0.82942709999999997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0.90047390000000005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0.92280700000000004</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0.9197208</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0.9393939</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0.11218259999999999</c:v>
                </c:pt>
                <c:pt idx="1">
                  <c:v>0.1499479</c:v>
                </c:pt>
                <c:pt idx="2">
                  <c:v>0.1108909</c:v>
                </c:pt>
                <c:pt idx="3">
                  <c:v>0.16754859999999999</c:v>
                </c:pt>
                <c:pt idx="4">
                  <c:v>0.20569580000000001</c:v>
                </c:pt>
                <c:pt idx="5">
                  <c:v>0.1231102</c:v>
                </c:pt>
                <c:pt idx="6">
                  <c:v>5.91251E-2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9.1939199999999999E-2</c:v>
                </c:pt>
                <c:pt idx="1">
                  <c:v>9.7503699999999999E-2</c:v>
                </c:pt>
                <c:pt idx="2">
                  <c:v>8.4891999999999995E-2</c:v>
                </c:pt>
                <c:pt idx="3">
                  <c:v>7.9655400000000001E-2</c:v>
                </c:pt>
                <c:pt idx="4">
                  <c:v>9.5051700000000003E-2</c:v>
                </c:pt>
                <c:pt idx="5">
                  <c:v>6.9906200000000002E-2</c:v>
                </c:pt>
                <c:pt idx="6">
                  <c:v>5.9020099999999999E-2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0.13169259999999999</c:v>
                </c:pt>
                <c:pt idx="1">
                  <c:v>0.14726</c:v>
                </c:pt>
                <c:pt idx="2">
                  <c:v>0.2087281</c:v>
                </c:pt>
                <c:pt idx="3">
                  <c:v>0.19242329999999999</c:v>
                </c:pt>
                <c:pt idx="4">
                  <c:v>0.1738672</c:v>
                </c:pt>
                <c:pt idx="5">
                  <c:v>0.1219749</c:v>
                </c:pt>
                <c:pt idx="6">
                  <c:v>7.9827599999999999E-2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0.89656460000000004</c:v>
                </c:pt>
                <c:pt idx="1">
                  <c:v>0.81599080000000002</c:v>
                </c:pt>
                <c:pt idx="2">
                  <c:v>0.8236907</c:v>
                </c:pt>
                <c:pt idx="3">
                  <c:v>0.85513830000000002</c:v>
                </c:pt>
                <c:pt idx="4">
                  <c:v>0.75495760000000001</c:v>
                </c:pt>
                <c:pt idx="5">
                  <c:v>0.91423319999999997</c:v>
                </c:pt>
                <c:pt idx="6">
                  <c:v>0.93934980000000001</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0.9296875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0.92573399999999995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0.90862069999999995</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0.93589739999999999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0.89222610000000002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0.90419159999999998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0.87525149999999996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0.90865379999999996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0.87108010000000002</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0.86767899999999998</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0.86141299999999998</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0.85567009999999999</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0.84010839999999998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0.75627239999999996</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0.78174600000000005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0.74761900000000003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0.78761060000000005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0.87385740000000001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0.89440989999999998</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0.86296300000000004</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0.85069439999999996</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0.86690650000000002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0.84860049999999998</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0.86621320000000002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0.72207790000000005</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0.72721089999999999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0.64682850000000003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0.79397589999999996</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0.82016350000000005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0.741784</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0.74545450000000002</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0.1088452</c:v>
                </c:pt>
                <c:pt idx="1">
                  <c:v>7.7944899999999998E-2</c:v>
                </c:pt>
                <c:pt idx="2">
                  <c:v>0.1770564</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4.3340799999999999E-2</c:v>
                </c:pt>
                <c:pt idx="1">
                  <c:v>8.0534599999999998E-2</c:v>
                </c:pt>
                <c:pt idx="2">
                  <c:v>0.11453480000000001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5.5298800000000002E-2</c:v>
                </c:pt>
                <c:pt idx="1">
                  <c:v>0.12675900000000001</c:v>
                </c:pt>
                <c:pt idx="2">
                  <c:v>0.15826109999999999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0.91717970000000004</c:v>
                </c:pt>
                <c:pt idx="1">
                  <c:v>0.79086060000000002</c:v>
                </c:pt>
                <c:pt idx="2">
                  <c:v>0.69942139999999997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0.84328360000000002</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0.82247769999999998</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0.83981689999999998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0.52128509999999995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0.53516300000000006</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0.51486100000000001</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0.53935860000000002</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0.60083739999999997</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0.58246659999999995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0.56627519999999998</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0.58376289999999997</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0.88524590000000003</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0.85790409999999995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0.86128360000000004</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0.86440680000000003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0.70612240000000004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0.68250540000000004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0.68193170000000003</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0.70074809999999998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0.74525209999999997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0.73545709999999997</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0.73522460000000001</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0.73511539999999997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0.2738854</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0.29464289999999999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0.29615380000000002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0.30386740000000001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0.14919350000000001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0.17990159999999999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0.1951417</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0.22932330000000001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0.41277639999999999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0.43599490000000002</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0.47229919999999997</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0.45594709999999999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0.1028589</c:v>
                </c:pt>
                <c:pt idx="1">
                  <c:v>7.2629399999999997E-2</c:v>
                </c:pt>
                <c:pt idx="2">
                  <c:v>7.4785099999999993E-2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8.4340799999999994E-2</c:v>
                </c:pt>
                <c:pt idx="1">
                  <c:v>4.3536499999999999E-2</c:v>
                </c:pt>
                <c:pt idx="2">
                  <c:v>2.1034799999999999E-2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0.1242056</c:v>
                </c:pt>
                <c:pt idx="1">
                  <c:v>3.9745000000000003E-2</c:v>
                </c:pt>
                <c:pt idx="2">
                  <c:v>4.883E-4</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0.74466480000000002</c:v>
                </c:pt>
                <c:pt idx="1">
                  <c:v>0.94771300000000003</c:v>
                </c:pt>
                <c:pt idx="2">
                  <c:v>0.98633919999999997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0.4599628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0.4512195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0.4862205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0.53525639999999997</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0.52883570000000002</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0.5610811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0.61729860000000003</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0.67060810000000004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0.71500419999999998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0.7051056</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0.65469060000000001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0.67675160000000001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0.91056380000000003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0.90495590000000004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0.87412040000000002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0.9210526</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0.91397850000000003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0.89219859999999995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0.88427060000000002</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0.90322579999999997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0.65400159999999996</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0.60789470000000001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0.584507</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0.60895520000000003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0.80404350000000002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0.80327870000000001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0.7622951</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0.79729729999999999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9.1151555000000002</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9.0166898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8.9636364000000004</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9.1071863999999998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0.15796499999999999</c:v>
                </c:pt>
                <c:pt idx="1">
                  <c:v>5.6222000000000001E-2</c:v>
                </c:pt>
                <c:pt idx="2">
                  <c:v>0.11900280000000001</c:v>
                </c:pt>
                <c:pt idx="3">
                  <c:v>0.13521929999999999</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6.0394700000000003E-2</c:v>
                </c:pt>
                <c:pt idx="1">
                  <c:v>6.1666199999999997E-2</c:v>
                </c:pt>
                <c:pt idx="2">
                  <c:v>5.5291E-2</c:v>
                </c:pt>
                <c:pt idx="3">
                  <c:v>9.3725500000000003E-2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7.3653800000000005E-2</c:v>
                </c:pt>
                <c:pt idx="1">
                  <c:v>7.2742799999999996E-2</c:v>
                </c:pt>
                <c:pt idx="2">
                  <c:v>4.8434600000000001E-2</c:v>
                </c:pt>
                <c:pt idx="3">
                  <c:v>0.19364799999999999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0.83545420000000004</c:v>
                </c:pt>
                <c:pt idx="1">
                  <c:v>0.80273839999999996</c:v>
                </c:pt>
                <c:pt idx="2">
                  <c:v>0.86495299999999997</c:v>
                </c:pt>
                <c:pt idx="3">
                  <c:v>0.59601090000000001</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0.21463199999999999</c:v>
                </c:pt>
                <c:pt idx="1">
                  <c:v>0.14664759999999999</c:v>
                </c:pt>
                <c:pt idx="2">
                  <c:v>0.12678619999999999</c:v>
                </c:pt>
                <c:pt idx="3">
                  <c:v>6.8424899999999997E-2</c:v>
                </c:pt>
                <c:pt idx="4">
                  <c:v>7.5918899999999997E-2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6.3959100000000005E-2</c:v>
                </c:pt>
                <c:pt idx="1">
                  <c:v>8.6702799999999997E-2</c:v>
                </c:pt>
                <c:pt idx="2">
                  <c:v>5.38714E-2</c:v>
                </c:pt>
                <c:pt idx="3">
                  <c:v>9.3927700000000003E-2</c:v>
                </c:pt>
                <c:pt idx="4">
                  <c:v>0.10058060000000001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0.11010780000000001</c:v>
                </c:pt>
                <c:pt idx="1">
                  <c:v>8.4825700000000004E-2</c:v>
                </c:pt>
                <c:pt idx="2">
                  <c:v>5.9531800000000003E-2</c:v>
                </c:pt>
                <c:pt idx="3">
                  <c:v>0.12929460000000001</c:v>
                </c:pt>
                <c:pt idx="4">
                  <c:v>0.119854</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0.73506130000000003</c:v>
                </c:pt>
                <c:pt idx="1">
                  <c:v>0.70427850000000003</c:v>
                </c:pt>
                <c:pt idx="2">
                  <c:v>0.86498039999999998</c:v>
                </c:pt>
                <c:pt idx="3">
                  <c:v>0.58796630000000005</c:v>
                </c:pt>
                <c:pt idx="4">
                  <c:v>0.54843989999999998</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The Royal Marsden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83671474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53</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863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62185802"/>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9170092"/>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503278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196180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6873729"/>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014618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2345425"/>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40288804"/>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2745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695646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9965666"/>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5678502"/>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186237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10784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846185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852889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2175739250"/>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825799019"/>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89478243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94361316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417155660"/>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3460358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266969862"/>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10733505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86%</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506831648"/>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13523782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884342508"/>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744145433"/>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06444338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206844500"/>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68%</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419102408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7031312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021853569"/>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14626090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787244984"/>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76398762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736784119"/>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65669180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570511079"/>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8651108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766713555"/>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1043890726"/>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3226201"/>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7727499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27842075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67419687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760264131"/>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41457176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27776123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641211691"/>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5952937"/>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44398226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16527609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90513675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78504484"/>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37955358"/>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1908610967"/>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82674308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29241641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91697756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14444846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5662634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003366" y="622300"/>
            <a:ext cx="327525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The Royal Marsden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096605230"/>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86%</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4795">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Q59. Patient's average rating of care scored from very poor to very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94385149"/>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5304095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298841088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104317241"/>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71070473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4157981"/>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218675643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635344392"/>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777367467"/>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28772714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86419425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68643237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1626486"/>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19974290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002007100"/>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9383184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5505341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829953830"/>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317099619"/>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20189203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74331717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256024877"/>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353391789"/>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240948668"/>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442094025"/>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475311821"/>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30460634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84793438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839164600"/>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805773181"/>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63049898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13527303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9004885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68249357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92688504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401193536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2697605873"/>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098253434"/>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38149038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512705615"/>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13000108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864634031"/>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8507007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032356628"/>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138162570"/>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527688795"/>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42000461"/>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68685083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7060463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07966278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568839463"/>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0580373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428361423"/>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023224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7580565"/>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8599900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6063309"/>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397549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4532223"/>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5107357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54050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1184072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657233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682731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849366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57490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3535683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9062425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748132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942966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085438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8848699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4624728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061364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999205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463808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88741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536859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7991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901607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79376501"/>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850129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758537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86079655"/>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12498646"/>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2592535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661953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614812"/>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8927212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7829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8132956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772817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771950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96637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78037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39357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24633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439526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46042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6031793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956860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84063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3355197"/>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398977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4371968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420922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71663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8780781"/>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9000541"/>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539260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486926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4270709"/>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268113"/>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7155910"/>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7476097"/>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58851346"/>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855238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5873479"/>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353809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616112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4916319"/>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268173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9711724"/>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355095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0491363"/>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357214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4746200"/>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507930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157173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0346250"/>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7820980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1390553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76699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440746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522643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6147949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512725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1959783"/>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89044476"/>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3272011"/>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543142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5065673"/>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1809382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3500708"/>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751438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0509818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585411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3774557"/>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92534386"/>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733058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862020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6405828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021838"/>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3244823"/>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5372765"/>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16139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298802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5116774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686684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842076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79955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156983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454522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815553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270429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8762250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8480254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363771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992221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31355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611108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899704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81612749"/>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108486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062191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863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1,824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3185183287"/>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66778775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19579474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863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003366" y="622300"/>
            <a:ext cx="3275257" cy="276999"/>
          </a:xfrm>
          <a:prstGeom prst="rect">
            <a:avLst/>
          </a:prstGeom>
          <a:noFill/>
        </p:spPr>
        <p:txBody>
          <a:bodyPr wrap="none" rtlCol="0">
            <a:spAutoFit/>
          </a:bodyPr>
          <a:lstStyle/>
          <a:p>
            <a:pPr algn="r"/>
            <a:r>
              <a:rPr lang="en-GB" sz="1200" b="1">
                <a:solidFill>
                  <a:srgbClr val="336E9F"/>
                </a:solidFill>
                <a:latin typeface="Arial"/>
                <a:cs typeface="Arial"/>
              </a:rPr>
              <a:t>The Royal Marsden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17906</TotalTime>
  <Words>23417</Words>
  <Application>Microsoft Office PowerPoint</Application>
  <PresentationFormat>Custom</PresentationFormat>
  <Paragraphs>5998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2025-07-16T18:03:27Z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