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6.6981600000000002E-2</c:v>
                </c:pt>
                <c:pt idx="1">
                  <c:v>3.1620099999999998E-2</c:v>
                </c:pt>
                <c:pt idx="2">
                  <c:v>4.0503999999999998E-2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0.1115796</c:v>
                </c:pt>
                <c:pt idx="1">
                  <c:v>0.1509355</c:v>
                </c:pt>
                <c:pt idx="2">
                  <c:v>7.7467900000000006E-2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2.95803E-2</c:v>
                </c:pt>
                <c:pt idx="1">
                  <c:v>7.8283199999999997E-2</c:v>
                </c:pt>
                <c:pt idx="2">
                  <c:v>4.1102999999999999E-3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0.97067899999999996</c:v>
                </c:pt>
                <c:pt idx="1">
                  <c:v>0.87624849999999999</c:v>
                </c:pt>
                <c:pt idx="2">
                  <c:v>0.93829989999999996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0.77021830000000002</c:v>
                </c:pt>
                <c:pt idx="3">
                  <c:v>0.52637990000000001</c:v>
                </c:pt>
                <c:pt idx="4">
                  <c:v>0.62237489999999995</c:v>
                </c:pt>
                <c:pt idx="5">
                  <c:v>0.67006049999999995</c:v>
                </c:pt>
                <c:pt idx="6">
                  <c:v>0.68773609999999996</c:v>
                </c:pt>
                <c:pt idx="7">
                  <c:v>0.71500770000000002</c:v>
                </c:pt>
                <c:pt idx="8">
                  <c:v>0.53813529999999998</c:v>
                </c:pt>
                <c:pt idx="9">
                  <c:v>0.57470770000000004</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2.2208200000000001E-2</c:v>
                </c:pt>
                <c:pt idx="1">
                  <c:v>2.9573800000000001E-2</c:v>
                </c:pt>
                <c:pt idx="2">
                  <c:v>0</c:v>
                </c:pt>
                <c:pt idx="3">
                  <c:v>6.1865000000000003E-2</c:v>
                </c:pt>
                <c:pt idx="4">
                  <c:v>0</c:v>
                </c:pt>
                <c:pt idx="5">
                  <c:v>0.1158315</c:v>
                </c:pt>
                <c:pt idx="6">
                  <c:v>2.9837900000000001E-2</c:v>
                </c:pt>
                <c:pt idx="7">
                  <c:v>1.7670000000000001E-4</c:v>
                </c:pt>
                <c:pt idx="8">
                  <c:v>6.1189E-3</c:v>
                </c:pt>
                <c:pt idx="9">
                  <c:v>0</c:v>
                </c:pt>
                <c:pt idx="10">
                  <c:v>0.1042677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0.1415208</c:v>
                </c:pt>
                <c:pt idx="1">
                  <c:v>0.1901216</c:v>
                </c:pt>
                <c:pt idx="2">
                  <c:v>0.22978170000000001</c:v>
                </c:pt>
                <c:pt idx="3">
                  <c:v>0.41175509999999999</c:v>
                </c:pt>
                <c:pt idx="4">
                  <c:v>0.37762509999999999</c:v>
                </c:pt>
                <c:pt idx="5">
                  <c:v>0.16450119999999999</c:v>
                </c:pt>
                <c:pt idx="6">
                  <c:v>0.20975279999999999</c:v>
                </c:pt>
                <c:pt idx="7">
                  <c:v>0.26245220000000002</c:v>
                </c:pt>
                <c:pt idx="8">
                  <c:v>0.4435308</c:v>
                </c:pt>
                <c:pt idx="9">
                  <c:v>0.42529230000000001</c:v>
                </c:pt>
                <c:pt idx="10">
                  <c:v>0.19236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2.7532500000000001E-2</c:v>
                </c:pt>
                <c:pt idx="1">
                  <c:v>1.0604199999999999E-2</c:v>
                </c:pt>
                <c:pt idx="2">
                  <c:v>0</c:v>
                </c:pt>
                <c:pt idx="3">
                  <c:v>0</c:v>
                </c:pt>
                <c:pt idx="4">
                  <c:v>0</c:v>
                </c:pt>
                <c:pt idx="5">
                  <c:v>4.9605200000000002E-2</c:v>
                </c:pt>
                <c:pt idx="6">
                  <c:v>1.0253699999999999E-2</c:v>
                </c:pt>
                <c:pt idx="7">
                  <c:v>2.2361900000000001E-2</c:v>
                </c:pt>
                <c:pt idx="8">
                  <c:v>0</c:v>
                </c:pt>
                <c:pt idx="9">
                  <c:v>0</c:v>
                </c:pt>
                <c:pt idx="10">
                  <c:v>5.9081399999999999E-2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0</c:v>
                </c:pt>
                <c:pt idx="3">
                  <c:v>0</c:v>
                </c:pt>
                <c:pt idx="4">
                  <c:v>0</c:v>
                </c:pt>
                <c:pt idx="5">
                  <c:v>1.5E-6</c:v>
                </c:pt>
                <c:pt idx="6">
                  <c:v>6.2419500000000003E-2</c:v>
                </c:pt>
                <c:pt idx="7">
                  <c:v>1.3999999999999999E-6</c:v>
                </c:pt>
                <c:pt idx="8">
                  <c:v>1.2215E-2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0.93503630000000004</c:v>
                </c:pt>
                <c:pt idx="1">
                  <c:v>0.87829360000000001</c:v>
                </c:pt>
                <c:pt idx="2">
                  <c:v>0.92516520000000002</c:v>
                </c:pt>
                <c:pt idx="3">
                  <c:v>0.79577419999999999</c:v>
                </c:pt>
                <c:pt idx="4">
                  <c:v>0.99999979999999999</c:v>
                </c:pt>
                <c:pt idx="5">
                  <c:v>0.87915339999999997</c:v>
                </c:pt>
                <c:pt idx="6">
                  <c:v>0.87744880000000003</c:v>
                </c:pt>
                <c:pt idx="7">
                  <c:v>0.85088989999999998</c:v>
                </c:pt>
                <c:pt idx="8">
                  <c:v>0.86360519999999996</c:v>
                </c:pt>
                <c:pt idx="9">
                  <c:v>0.90129899999999996</c:v>
                </c:pt>
                <c:pt idx="10">
                  <c:v>0.80534340000000004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0.77357960000000003</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5.9660100000000001E-2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0.19899430000000001</c:v>
                </c:pt>
                <c:pt idx="1">
                  <c:v>0.1592624</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1.24685E-2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2.7426099999999998E-2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0.86129650000000002</c:v>
                </c:pt>
                <c:pt idx="1">
                  <c:v>0.85763929999999999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0.27801989999999999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0.57294350000000005</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7.6980400000000004E-2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8.9587020000000006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1.78928E-2</c:v>
                </c:pt>
                <c:pt idx="1">
                  <c:v>7.6540499999999997E-2</c:v>
                </c:pt>
                <c:pt idx="2">
                  <c:v>5.5655400000000001E-2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0.10962280000000001</c:v>
                </c:pt>
                <c:pt idx="1">
                  <c:v>0.13016430000000001</c:v>
                </c:pt>
                <c:pt idx="2">
                  <c:v>0.29904320000000001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1.0999800000000001E-2</c:v>
                </c:pt>
                <c:pt idx="1">
                  <c:v>3.7863000000000001E-2</c:v>
                </c:pt>
                <c:pt idx="2">
                  <c:v>0.16855580000000001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0.90270019999999995</c:v>
                </c:pt>
                <c:pt idx="1">
                  <c:v>0.91322420000000004</c:v>
                </c:pt>
                <c:pt idx="2">
                  <c:v>0.50001289999999998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0.1634594</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0.1115395</c:v>
                </c:pt>
                <c:pt idx="2">
                  <c:v>5.8689699999999997E-2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0.34363850000000001</c:v>
                </c:pt>
                <c:pt idx="1">
                  <c:v>0.209206</c:v>
                </c:pt>
                <c:pt idx="2">
                  <c:v>0.2088952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8.0283000000000004E-3</c:v>
                </c:pt>
                <c:pt idx="2">
                  <c:v>4.2910400000000001E-2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0.49290200000000001</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0.2030547</c:v>
                </c:pt>
                <c:pt idx="1">
                  <c:v>0.70699710000000004</c:v>
                </c:pt>
                <c:pt idx="2">
                  <c:v>0.70230930000000003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8.8940400000000003E-2</c:v>
                </c:pt>
                <c:pt idx="1">
                  <c:v>3.9427200000000003E-2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0.23705300000000001</c:v>
                </c:pt>
                <c:pt idx="1">
                  <c:v>0.15702060000000001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1.5226E-3</c:v>
                </c:pt>
                <c:pt idx="1">
                  <c:v>0.1070532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0.49119099999999999</c:v>
                </c:pt>
                <c:pt idx="1">
                  <c:v>0.31231179999999997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2.8153899999999999E-2</c:v>
                </c:pt>
                <c:pt idx="1">
                  <c:v>6.2914200000000003E-2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0.2032062</c:v>
                </c:pt>
                <c:pt idx="1">
                  <c:v>0.28802529999999998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2.81041E-2</c:v>
                </c:pt>
                <c:pt idx="1">
                  <c:v>6.66543E-2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0.6382584</c:v>
                </c:pt>
                <c:pt idx="1">
                  <c:v>0.6842916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0.85869569999999995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0.84761900000000001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0.86021510000000001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0.79807689999999998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0.81443299999999996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0.88372090000000003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0.88659790000000005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0.93589739999999999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0.87912089999999998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4.4617200000000003E-2</c:v>
                </c:pt>
                <c:pt idx="1">
                  <c:v>0.1764355</c:v>
                </c:pt>
                <c:pt idx="2">
                  <c:v>0.18226800000000001</c:v>
                </c:pt>
                <c:pt idx="3">
                  <c:v>0.252141</c:v>
                </c:pt>
                <c:pt idx="4">
                  <c:v>6.8811999999999996E-3</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0.1419781</c:v>
                </c:pt>
                <c:pt idx="1">
                  <c:v>0.15827720000000001</c:v>
                </c:pt>
                <c:pt idx="2">
                  <c:v>0.15380740000000001</c:v>
                </c:pt>
                <c:pt idx="3">
                  <c:v>0.12785730000000001</c:v>
                </c:pt>
                <c:pt idx="4">
                  <c:v>0.139929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4.3046800000000003E-2</c:v>
                </c:pt>
                <c:pt idx="1">
                  <c:v>3.3862900000000001E-2</c:v>
                </c:pt>
                <c:pt idx="2">
                  <c:v>1.6341600000000001E-2</c:v>
                </c:pt>
                <c:pt idx="3">
                  <c:v>9.9942999999999994E-3</c:v>
                </c:pt>
                <c:pt idx="4">
                  <c:v>5.8433000000000001E-3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0.83179380000000003</c:v>
                </c:pt>
                <c:pt idx="1">
                  <c:v>0.73810940000000003</c:v>
                </c:pt>
                <c:pt idx="2">
                  <c:v>0.79382660000000005</c:v>
                </c:pt>
                <c:pt idx="3">
                  <c:v>0.87002349999999995</c:v>
                </c:pt>
                <c:pt idx="4">
                  <c:v>0.87938660000000002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0.7179487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0.65753419999999996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0.91379310000000002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0.87096770000000001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0.81132079999999995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0.79245279999999996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0.82352939999999997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0.72641509999999998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0.72881359999999995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0.74782610000000005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0.65346530000000003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0.91011240000000004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0.82882880000000003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0.93684210000000001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0.95238100000000003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0.97560979999999997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0.92783510000000002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0.74736840000000004</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0.86746990000000002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0.85263160000000005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0.96969700000000003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0.96116500000000005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0.98780489999999999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0.9428571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0.84375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0.82828279999999999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0.93975900000000001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0.88461540000000005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0.9428571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0.93913040000000003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0.94623659999999998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0.97272729999999996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0.90074109999999996</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2.77396E-2</c:v>
                </c:pt>
                <c:pt idx="1">
                  <c:v>0.1083047</c:v>
                </c:pt>
                <c:pt idx="2">
                  <c:v>0.1719386</c:v>
                </c:pt>
                <c:pt idx="3">
                  <c:v>8.5717100000000004E-2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0.1076877</c:v>
                </c:pt>
                <c:pt idx="1">
                  <c:v>0.1480214</c:v>
                </c:pt>
                <c:pt idx="2">
                  <c:v>0.16793549999999999</c:v>
                </c:pt>
                <c:pt idx="3">
                  <c:v>0.16547300000000001</c:v>
                </c:pt>
                <c:pt idx="4">
                  <c:v>9.0114899999999998E-2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2.0335700000000002E-2</c:v>
                </c:pt>
                <c:pt idx="1">
                  <c:v>9.1791200000000003E-2</c:v>
                </c:pt>
                <c:pt idx="2">
                  <c:v>6.8626199999999998E-2</c:v>
                </c:pt>
                <c:pt idx="3">
                  <c:v>1.50086E-2</c:v>
                </c:pt>
                <c:pt idx="4">
                  <c:v>9.1427000000000001E-3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0.8767142</c:v>
                </c:pt>
                <c:pt idx="1">
                  <c:v>0.81085580000000002</c:v>
                </c:pt>
                <c:pt idx="2">
                  <c:v>0.81291639999999998</c:v>
                </c:pt>
                <c:pt idx="3">
                  <c:v>0.84476189999999995</c:v>
                </c:pt>
                <c:pt idx="4">
                  <c:v>0.92608140000000005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0.89247310000000002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0.87155959999999999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0.90109890000000004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0.87128709999999998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0.84905660000000005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0.8823529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0.86842109999999995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0.84269660000000002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0.78301889999999996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0.62686569999999997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0.69565220000000005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0.7722772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0.91249999999999998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0.85046730000000004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0.8301887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0.77966100000000005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0.88297870000000001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0.80701750000000005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0.83177570000000001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0.85840709999999998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0.86813189999999996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0.7241379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0.78666670000000005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0.73846149999999999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0.78703699999999999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0.7372881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0.80208330000000005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0.8876404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0.91262140000000003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0.90476190000000001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0.67549910000000002</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7.5882000000000005E-2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0.2208572</c:v>
                </c:pt>
                <c:pt idx="1">
                  <c:v>0.21546470000000001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6.01253E-2</c:v>
                </c:pt>
                <c:pt idx="1">
                  <c:v>8.8248599999999996E-2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0.81340559999999995</c:v>
                </c:pt>
                <c:pt idx="1">
                  <c:v>0.67177849999999995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0.97872340000000002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0.98148150000000001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0.88709680000000002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0.91044780000000003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0.91780819999999996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0.63043479999999996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0.67441859999999998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0.75555559999999999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0.70454550000000005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0.73913039999999997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0.65116280000000004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0.77083330000000005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0.84090909999999996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0.7111111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0.67567569999999999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0.69767440000000003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0.7234043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0.74418600000000001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0.90196080000000001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0.84444439999999998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0.86250000000000004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0.9393939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0.94117649999999997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0.75510200000000005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0.86046509999999998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0.86046509999999998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0.78418270000000001</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3.4429500000000002E-2</c:v>
                </c:pt>
                <c:pt idx="1">
                  <c:v>5.6281699999999997E-2</c:v>
                </c:pt>
                <c:pt idx="2">
                  <c:v>2.12275E-2</c:v>
                </c:pt>
                <c:pt idx="3">
                  <c:v>7.7623399999999995E-2</c:v>
                </c:pt>
                <c:pt idx="4">
                  <c:v>0.1119508</c:v>
                </c:pt>
                <c:pt idx="5">
                  <c:v>4.67261E-2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0.24744559999999999</c:v>
                </c:pt>
                <c:pt idx="1">
                  <c:v>0.28483589999999998</c:v>
                </c:pt>
                <c:pt idx="2">
                  <c:v>0.26421860000000003</c:v>
                </c:pt>
                <c:pt idx="3">
                  <c:v>0.25950590000000001</c:v>
                </c:pt>
                <c:pt idx="4">
                  <c:v>0.2825416</c:v>
                </c:pt>
                <c:pt idx="5">
                  <c:v>0.22267439999999999</c:v>
                </c:pt>
                <c:pt idx="6">
                  <c:v>0.19033420000000001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5.3939399999999998E-2</c:v>
                </c:pt>
                <c:pt idx="1">
                  <c:v>5.3593799999999997E-2</c:v>
                </c:pt>
                <c:pt idx="2">
                  <c:v>0.1190648</c:v>
                </c:pt>
                <c:pt idx="3">
                  <c:v>0.10249800000000001</c:v>
                </c:pt>
                <c:pt idx="4">
                  <c:v>8.0122200000000005E-2</c:v>
                </c:pt>
                <c:pt idx="5">
                  <c:v>4.5590800000000001E-2</c:v>
                </c:pt>
                <c:pt idx="6">
                  <c:v>1.4170500000000001E-2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0.82912949999999996</c:v>
                </c:pt>
                <c:pt idx="1">
                  <c:v>0.83805589999999996</c:v>
                </c:pt>
                <c:pt idx="2">
                  <c:v>0.7053931</c:v>
                </c:pt>
                <c:pt idx="3">
                  <c:v>0.82381689999999996</c:v>
                </c:pt>
                <c:pt idx="4">
                  <c:v>0.68888519999999998</c:v>
                </c:pt>
                <c:pt idx="5">
                  <c:v>0.94344850000000002</c:v>
                </c:pt>
                <c:pt idx="6">
                  <c:v>0.97456969999999998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0.89361699999999999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0.88636360000000003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0.92156859999999996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0.97777780000000003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0.80555560000000004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0.84782610000000003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0.9512195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0.89230770000000004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0.87096770000000001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0.93103449999999999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0.91525420000000002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0.97297299999999998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0.7843137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0.75862070000000004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0.77419349999999998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7.7364600000000006E-2</c:v>
                </c:pt>
                <c:pt idx="1">
                  <c:v>3.6382600000000001E-2</c:v>
                </c:pt>
                <c:pt idx="2">
                  <c:v>0.11895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0.1063019</c:v>
                </c:pt>
                <c:pt idx="1">
                  <c:v>0.1636592</c:v>
                </c:pt>
                <c:pt idx="2">
                  <c:v>0.23074749999999999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2.3818200000000001E-2</c:v>
                </c:pt>
                <c:pt idx="1">
                  <c:v>8.51967E-2</c:v>
                </c:pt>
                <c:pt idx="2">
                  <c:v>0.1001547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0.97988620000000004</c:v>
                </c:pt>
                <c:pt idx="1">
                  <c:v>0.77415179999999995</c:v>
                </c:pt>
                <c:pt idx="2">
                  <c:v>0.83001789999999998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0.86206899999999997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0.55208330000000005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0.51086960000000003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0.655914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0.62727270000000002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0.65476190000000001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0.59803919999999999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0.89655169999999995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0.92063490000000003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0.88297870000000001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0.79381440000000003</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0.70192310000000002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0.71084340000000001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0.77142860000000002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0.69230769999999997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0.7280702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0.81176470000000001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0.52777779999999996</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0.20689660000000001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0.2242991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0.23478260000000001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0.25531910000000002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0.2920354</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0.53191489999999997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0.4166667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0.53658539999999999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0.47826089999999999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5.6158199999999998E-2</c:v>
                </c:pt>
                <c:pt idx="1">
                  <c:v>3.9280700000000002E-2</c:v>
                </c:pt>
                <c:pt idx="2">
                  <c:v>5.7476100000000002E-2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0.17774209999999999</c:v>
                </c:pt>
                <c:pt idx="1">
                  <c:v>0.110234</c:v>
                </c:pt>
                <c:pt idx="2">
                  <c:v>3.8832100000000001E-2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7.7504900000000002E-2</c:v>
                </c:pt>
                <c:pt idx="1">
                  <c:v>6.3962999999999997E-3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0.77917219999999998</c:v>
                </c:pt>
                <c:pt idx="1">
                  <c:v>0.90605530000000001</c:v>
                </c:pt>
                <c:pt idx="2">
                  <c:v>0.97752609999999995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0.47169810000000001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0.5774648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0.60215050000000003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0.66153850000000003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0.64893619999999996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0.26415090000000002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0.40740739999999998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0.55555560000000004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0.56896550000000001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0.87179490000000004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0.93684210000000001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0.9210526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0.94230769999999997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0.8818182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0.92473119999999998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0.90990990000000005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0.64893619999999996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0.68367350000000005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0.74324319999999999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0.73255809999999999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0.75409839999999995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0.78787879999999999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0.7192982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9.0098038999999996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8.8157894999999993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9.0947367999999997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9.0446428999999995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0.1156107</c:v>
                </c:pt>
                <c:pt idx="1">
                  <c:v>1.2666500000000001E-2</c:v>
                </c:pt>
                <c:pt idx="2">
                  <c:v>7.81004E-2</c:v>
                </c:pt>
                <c:pt idx="3">
                  <c:v>6.2641000000000002E-2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0.14510329999999999</c:v>
                </c:pt>
                <c:pt idx="1">
                  <c:v>0.1487772</c:v>
                </c:pt>
                <c:pt idx="2">
                  <c:v>0.13709569999999999</c:v>
                </c:pt>
                <c:pt idx="3">
                  <c:v>0.23888209999999999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3.1299500000000001E-2</c:v>
                </c:pt>
                <c:pt idx="1">
                  <c:v>2.9187299999999999E-2</c:v>
                </c:pt>
                <c:pt idx="2">
                  <c:v>7.5322000000000002E-3</c:v>
                </c:pt>
                <c:pt idx="3">
                  <c:v>0.1210697</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0.85991899999999999</c:v>
                </c:pt>
                <c:pt idx="1">
                  <c:v>0.80673159999999999</c:v>
                </c:pt>
                <c:pt idx="2">
                  <c:v>0.85216800000000004</c:v>
                </c:pt>
                <c:pt idx="3">
                  <c:v>0.62107029999999996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0.1651936</c:v>
                </c:pt>
                <c:pt idx="1">
                  <c:v>9.8112099999999994E-2</c:v>
                </c:pt>
                <c:pt idx="2">
                  <c:v>8.7098400000000006E-2</c:v>
                </c:pt>
                <c:pt idx="3">
                  <c:v>1.5422699999999999E-2</c:v>
                </c:pt>
                <c:pt idx="4">
                  <c:v>1.91846E-2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0.16283600000000001</c:v>
                </c:pt>
                <c:pt idx="1">
                  <c:v>0.18377379999999999</c:v>
                </c:pt>
                <c:pt idx="2">
                  <c:v>0.1332469</c:v>
                </c:pt>
                <c:pt idx="3">
                  <c:v>0.1999322</c:v>
                </c:pt>
                <c:pt idx="4">
                  <c:v>0.2140492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6.0669399999999998E-2</c:v>
                </c:pt>
                <c:pt idx="1">
                  <c:v>3.6290200000000002E-2</c:v>
                </c:pt>
                <c:pt idx="2">
                  <c:v>1.9844000000000001E-2</c:v>
                </c:pt>
                <c:pt idx="3">
                  <c:v>7.6292299999999993E-2</c:v>
                </c:pt>
                <c:pt idx="4">
                  <c:v>6.3119700000000001E-2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0.82085450000000004</c:v>
                </c:pt>
                <c:pt idx="1">
                  <c:v>0.77361809999999998</c:v>
                </c:pt>
                <c:pt idx="2">
                  <c:v>0.88347620000000004</c:v>
                </c:pt>
                <c:pt idx="3">
                  <c:v>0.61115509999999995</c:v>
                </c:pt>
                <c:pt idx="4">
                  <c:v>0.5114263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Rotherham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80457186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995267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853653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698855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469104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99570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441708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529112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819468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945996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063818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795036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925882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75975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52458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831403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696494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16093479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0939705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7518943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16522557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00762151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91382132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862830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06224338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51416763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77366603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64759944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47698781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72452781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56077043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91190751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89799954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13945307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70672722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6882684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39917813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01702012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24717023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83815066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61680938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78557857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53047874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86127456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8659984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46645662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89970697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24924655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3793384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82526630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19565836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4988098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85074521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74165778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91644090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0205988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55592713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32291350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14607332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6880277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54683701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064809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82396211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285495" y="622300"/>
            <a:ext cx="299312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Rotherham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0820642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25362851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54598392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49521598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8849305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559639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50750638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3836373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34696662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65643969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9846385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33193811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65162266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27343853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0077822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6761842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62710177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64199249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51633994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65836761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68705373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02571562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63895431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8015954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8024519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83901426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52826524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81758320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76846073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27473354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8949636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64675465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35896758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97924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Rotherham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15109913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82552868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82223700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0548982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91981505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5544260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59566619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9071129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31484152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38582163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19180016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14927168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16249249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7396535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27078058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99926997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27555218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93167847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9090427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90656566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326185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627712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068196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641140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538759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484566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301531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3131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515913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863563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567083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203541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844952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576659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854316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397109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20112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763404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542821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488746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84207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315764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01558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781831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8416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984406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369121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33295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85510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365394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80604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681073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595378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86655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125805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19347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337884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51400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02737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567710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07309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92445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67698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22148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041800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781594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874844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152520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76605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035345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67152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942731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75538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752098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87330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212521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778987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34583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28946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238123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85670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89481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598846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986074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902123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528271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238751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088272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70897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294523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48490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957278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010388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41842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088813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453403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216771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820449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01522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373430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6282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209722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06113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668636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18586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690974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99849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164048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72770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432779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498477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476476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239644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95071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446790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16798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28556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5547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718000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208219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556246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785488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489452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676299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953410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257036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711364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908176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904398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640505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31170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879238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32961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958002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968439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795740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9789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721022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32801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161643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865961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32265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225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84384759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59055321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32299759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285495" y="622300"/>
            <a:ext cx="2993128" cy="276999"/>
          </a:xfrm>
          <a:prstGeom prst="rect">
            <a:avLst/>
          </a:prstGeom>
          <a:noFill/>
        </p:spPr>
        <p:txBody>
          <a:bodyPr wrap="none" rtlCol="0">
            <a:spAutoFit/>
          </a:bodyPr>
          <a:lstStyle/>
          <a:p>
            <a:pPr algn="r"/>
            <a:r>
              <a:rPr lang="en-GB" sz="1200" b="1">
                <a:solidFill>
                  <a:srgbClr val="336E9F"/>
                </a:solidFill>
                <a:latin typeface="Arial"/>
                <a:cs typeface="Arial"/>
              </a:rPr>
              <a:t>The Rotherham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21798</Words>
  <Application>Microsoft Office PowerPoint</Application>
  <PresentationFormat>Custom</PresentationFormat>
  <Paragraphs>5921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