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349" r:id="rId8"/>
    <p:sldId id="350"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91" autoAdjust="0"/>
    <p:restoredTop sz="95400" autoAdjust="0"/>
  </p:normalViewPr>
  <p:slideViewPr>
    <p:cSldViewPr>
      <p:cViewPr varScale="1">
        <p:scale>
          <a:sx n="68" d="100"/>
          <a:sy n="68" d="100"/>
        </p:scale>
        <p:origin x="2370" y="84"/>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General</c:formatCode>
                <c:ptCount val="3"/>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General</c:formatCode>
                <c:ptCount val="3"/>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General</c:formatCode>
                <c:ptCount val="3"/>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General</c:formatCode>
                <c:ptCount val="3"/>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General</c:formatCode>
                <c:ptCount val="3"/>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General"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0.73596050000000002</c:v>
                </c:pt>
                <c:pt idx="2">
                  <c:v>0.79191769999999995</c:v>
                </c:pt>
                <c:pt idx="3">
                  <c:v>0.52637990000000001</c:v>
                </c:pt>
                <c:pt idx="4">
                  <c:v>0.63734500000000005</c:v>
                </c:pt>
                <c:pt idx="5">
                  <c:v>0.67006049999999995</c:v>
                </c:pt>
                <c:pt idx="6">
                  <c:v>0.68773609999999996</c:v>
                </c:pt>
                <c:pt idx="7">
                  <c:v>0.71500770000000002</c:v>
                </c:pt>
                <c:pt idx="8">
                  <c:v>0.53813529999999998</c:v>
                </c:pt>
                <c:pt idx="9">
                  <c:v>0.62297959999999997</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General</c:formatCode>
                <c:ptCount val="11"/>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General</c:formatCode>
                <c:ptCount val="11"/>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General</c:formatCode>
                <c:ptCount val="11"/>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General</c:formatCode>
                <c:ptCount val="11"/>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General</c:formatCode>
                <c:ptCount val="11"/>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General"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0.776447</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General</c:formatCode>
                <c:ptCount val="2"/>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General</c:formatCode>
                <c:ptCount val="2"/>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General</c:formatCode>
                <c:ptCount val="2"/>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General</c:formatCode>
                <c:ptCount val="2"/>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General</c:formatCode>
                <c:ptCount val="2"/>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General"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General</c:formatCode>
                <c:ptCount val="3"/>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General</c:formatCode>
                <c:ptCount val="3"/>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General</c:formatCode>
                <c:ptCount val="3"/>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General</c:formatCode>
                <c:ptCount val="3"/>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General</c:formatCode>
                <c:ptCount val="3"/>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General"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0.17424010000000001</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General</c:formatCode>
                <c:ptCount val="3"/>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General</c:formatCode>
                <c:ptCount val="3"/>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General</c:formatCode>
                <c:ptCount val="3"/>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General</c:formatCode>
                <c:ptCount val="3"/>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General</c:formatCode>
                <c:ptCount val="3"/>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General"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General</c:formatCode>
                <c:ptCount val="2"/>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General</c:formatCode>
                <c:ptCount val="2"/>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General</c:formatCode>
                <c:ptCount val="2"/>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General</c:formatCode>
                <c:ptCount val="2"/>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General</c:formatCode>
                <c:ptCount val="2"/>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General"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0.50054430000000005</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General</c:formatCode>
                <c:ptCount val="2"/>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General</c:formatCode>
                <c:ptCount val="2"/>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General</c:formatCode>
                <c:ptCount val="2"/>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General</c:formatCode>
                <c:ptCount val="2"/>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General</c:formatCode>
                <c:ptCount val="2"/>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General"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0.77143499999999998</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General</c:formatCode>
                <c:ptCount val="5"/>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General</c:formatCode>
                <c:ptCount val="5"/>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General</c:formatCode>
                <c:ptCount val="5"/>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General</c:formatCode>
                <c:ptCount val="5"/>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General</c:formatCode>
                <c:ptCount val="5"/>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General"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0.90348600000000001</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General</c:formatCode>
                <c:ptCount val="5"/>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General</c:formatCode>
                <c:ptCount val="5"/>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General</c:formatCode>
                <c:ptCount val="5"/>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General</c:formatCode>
                <c:ptCount val="5"/>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General</c:formatCode>
                <c:ptCount val="5"/>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General"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0.71807540000000003</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General</c:formatCode>
                <c:ptCount val="2"/>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General</c:formatCode>
                <c:ptCount val="2"/>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General</c:formatCode>
                <c:ptCount val="2"/>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General</c:formatCode>
                <c:ptCount val="2"/>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General</c:formatCode>
                <c:ptCount val="2"/>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General"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0.56370290000000001</c:v>
                </c:pt>
                <c:pt idx="3">
                  <c:v>0.53171100000000004</c:v>
                </c:pt>
                <c:pt idx="4">
                  <c:v>0.40552539999999998</c:v>
                </c:pt>
                <c:pt idx="5">
                  <c:v>0.68500720000000004</c:v>
                </c:pt>
                <c:pt idx="6">
                  <c:v>0.79071460000000005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General</c:formatCode>
                <c:ptCount val="7"/>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General</c:formatCode>
                <c:ptCount val="7"/>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General</c:formatCode>
                <c:ptCount val="7"/>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General</c:formatCode>
                <c:ptCount val="7"/>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General</c:formatCode>
                <c:ptCount val="7"/>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General"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General</c:formatCode>
                <c:ptCount val="3"/>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General</c:formatCode>
                <c:ptCount val="3"/>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General</c:formatCode>
                <c:ptCount val="3"/>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General</c:formatCode>
                <c:ptCount val="3"/>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General</c:formatCode>
                <c:ptCount val="3"/>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General"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General</c:formatCode>
                <c:ptCount val="3"/>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General</c:formatCode>
                <c:ptCount val="3"/>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General</c:formatCode>
                <c:ptCount val="3"/>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General</c:formatCode>
                <c:ptCount val="3"/>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General</c:formatCode>
                <c:ptCount val="3"/>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General"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0.71701749999999997</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General</c:formatCode>
                <c:ptCount val="4"/>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General</c:formatCode>
                <c:ptCount val="4"/>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General</c:formatCode>
                <c:ptCount val="4"/>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General</c:formatCode>
                <c:ptCount val="4"/>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General</c:formatCode>
                <c:ptCount val="4"/>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General"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0.49382150000000002</c:v>
                </c:pt>
                <c:pt idx="4">
                  <c:v>0.42985659999999998</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General</c:formatCode>
                <c:ptCount val="5"/>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General</c:formatCode>
                <c:ptCount val="5"/>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General</c:formatCode>
                <c:ptCount val="5"/>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General</c:formatCode>
                <c:ptCount val="5"/>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General</c:formatCode>
                <c:ptCount val="5"/>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General"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1166986"/>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The Robert Jones and Agnes Hunt Orthopaedic Hospital NHS Foundation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620311"/>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1744430556"/>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6" name="txt_org_name">
            <a:extLst>
              <a:ext uri="{FF2B5EF4-FFF2-40B4-BE49-F238E27FC236}">
                <a16:creationId xmlns:a16="http://schemas.microsoft.com/office/drawing/2014/main" id="{B5CB5672-11CA-BE23-D0DC-D6E041A10916}"/>
              </a:ext>
              <a:ext uri="{C183D7F6-B498-43B3-948B-1728B52AA6E4}">
                <adec:decorative xmlns:adec="http://schemas.microsoft.com/office/drawing/2017/decorative" val="1"/>
              </a:ext>
            </a:extLst>
          </p:cNvPr>
          <p:cNvSpPr txBox="1"/>
          <p:nvPr/>
        </p:nvSpPr>
        <p:spPr>
          <a:xfrm>
            <a:off x="2025649" y="622300"/>
            <a:ext cx="5252973" cy="461665"/>
          </a:xfrm>
          <a:prstGeom prst="rect">
            <a:avLst/>
          </a:prstGeom>
          <a:noFill/>
        </p:spPr>
        <p:txBody>
          <a:bodyPr wrap="square" rtlCol="0">
            <a:spAutoFit/>
          </a:bodyPr>
          <a:lstStyle/>
          <a:p>
            <a:pPr algn="r"/>
            <a:r>
              <a:rPr lang="en-GB" sz="1200" b="1" dirty="0">
                <a:solidFill>
                  <a:srgbClr val="336E9F"/>
                </a:solidFill>
                <a:latin typeface="Arial"/>
                <a:cs typeface="Arial"/>
              </a:rPr>
              <a:t>The Robert Jones and Agnes Hunt Orthopaedic Hospital NHS Foundation Trust</a:t>
            </a:r>
            <a:endParaRPr lang="en-GB" sz="1200" dirty="0">
              <a:solidFill>
                <a:srgbClr val="336E9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71525916"/>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97015234"/>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35552126"/>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86805269"/>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txt_org_name">
            <a:extLst>
              <a:ext uri="{FF2B5EF4-FFF2-40B4-BE49-F238E27FC236}">
                <a16:creationId xmlns:a16="http://schemas.microsoft.com/office/drawing/2014/main" id="{F05D4275-CC8D-6281-AF7B-4916C849D949}"/>
              </a:ext>
              <a:ext uri="{C183D7F6-B498-43B3-948B-1728B52AA6E4}">
                <adec:decorative xmlns:adec="http://schemas.microsoft.com/office/drawing/2017/decorative" val="1"/>
              </a:ext>
            </a:extLst>
          </p:cNvPr>
          <p:cNvSpPr txBox="1"/>
          <p:nvPr/>
        </p:nvSpPr>
        <p:spPr>
          <a:xfrm>
            <a:off x="2025649" y="622300"/>
            <a:ext cx="5252973" cy="461665"/>
          </a:xfrm>
          <a:prstGeom prst="rect">
            <a:avLst/>
          </a:prstGeom>
          <a:noFill/>
        </p:spPr>
        <p:txBody>
          <a:bodyPr wrap="square" rtlCol="0">
            <a:spAutoFit/>
          </a:bodyPr>
          <a:lstStyle/>
          <a:p>
            <a:pPr algn="r"/>
            <a:r>
              <a:rPr lang="en-GB" sz="1200" b="1" dirty="0">
                <a:solidFill>
                  <a:srgbClr val="336E9F"/>
                </a:solidFill>
                <a:latin typeface="Arial"/>
                <a:cs typeface="Arial"/>
              </a:rPr>
              <a:t>The Robert Jones and Agnes Hunt Orthopaedic Hospital NHS Foundation Trust</a:t>
            </a:r>
            <a:endParaRPr lang="en-GB" sz="1200" dirty="0">
              <a:solidFill>
                <a:srgbClr val="336E9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15904520"/>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89240267"/>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75698648"/>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33344118"/>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15" name="txt_org_name">
            <a:extLst>
              <a:ext uri="{FF2B5EF4-FFF2-40B4-BE49-F238E27FC236}">
                <a16:creationId xmlns:a16="http://schemas.microsoft.com/office/drawing/2014/main" id="{7C93EC69-1710-1D36-50D5-816E7B8016FC}"/>
              </a:ext>
              <a:ext uri="{C183D7F6-B498-43B3-948B-1728B52AA6E4}">
                <adec:decorative xmlns:adec="http://schemas.microsoft.com/office/drawing/2017/decorative" val="1"/>
              </a:ext>
            </a:extLst>
          </p:cNvPr>
          <p:cNvSpPr txBox="1"/>
          <p:nvPr/>
        </p:nvSpPr>
        <p:spPr>
          <a:xfrm>
            <a:off x="2025649" y="622300"/>
            <a:ext cx="5252973" cy="461665"/>
          </a:xfrm>
          <a:prstGeom prst="rect">
            <a:avLst/>
          </a:prstGeom>
          <a:noFill/>
        </p:spPr>
        <p:txBody>
          <a:bodyPr wrap="square" rtlCol="0">
            <a:spAutoFit/>
          </a:bodyPr>
          <a:lstStyle/>
          <a:p>
            <a:pPr algn="r"/>
            <a:r>
              <a:rPr lang="en-GB" sz="1200" b="1" dirty="0">
                <a:solidFill>
                  <a:srgbClr val="336E9F"/>
                </a:solidFill>
                <a:latin typeface="Arial"/>
                <a:cs typeface="Arial"/>
              </a:rPr>
              <a:t>The Robert Jones and Agnes Hunt Orthopaedic Hospital NHS Foundation Trust</a:t>
            </a:r>
            <a:endParaRPr lang="en-GB" sz="1200" dirty="0">
              <a:solidFill>
                <a:srgbClr val="336E9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33470501"/>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68869255"/>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33681219"/>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txt_org_name">
            <a:extLst>
              <a:ext uri="{FF2B5EF4-FFF2-40B4-BE49-F238E27FC236}">
                <a16:creationId xmlns:a16="http://schemas.microsoft.com/office/drawing/2014/main" id="{447D4E0C-AC16-D156-4F32-AA7C5B876A36}"/>
              </a:ext>
              <a:ext uri="{C183D7F6-B498-43B3-948B-1728B52AA6E4}">
                <adec:decorative xmlns:adec="http://schemas.microsoft.com/office/drawing/2017/decorative" val="1"/>
              </a:ext>
            </a:extLst>
          </p:cNvPr>
          <p:cNvSpPr txBox="1"/>
          <p:nvPr/>
        </p:nvSpPr>
        <p:spPr>
          <a:xfrm>
            <a:off x="2025649" y="622300"/>
            <a:ext cx="5252973" cy="461665"/>
          </a:xfrm>
          <a:prstGeom prst="rect">
            <a:avLst/>
          </a:prstGeom>
          <a:noFill/>
        </p:spPr>
        <p:txBody>
          <a:bodyPr wrap="square" rtlCol="0">
            <a:spAutoFit/>
          </a:bodyPr>
          <a:lstStyle/>
          <a:p>
            <a:pPr algn="r"/>
            <a:r>
              <a:rPr lang="en-GB" sz="1200" b="1" dirty="0">
                <a:solidFill>
                  <a:srgbClr val="336E9F"/>
                </a:solidFill>
                <a:latin typeface="Arial"/>
                <a:cs typeface="Arial"/>
              </a:rPr>
              <a:t>The Robert Jones and Agnes Hunt Orthopaedic Hospital NHS Foundation Trust</a:t>
            </a:r>
            <a:endParaRPr lang="en-GB" sz="1200" dirty="0">
              <a:solidFill>
                <a:srgbClr val="336E9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20489707"/>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05313778"/>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10013437"/>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30673292"/>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90436408"/>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txt_org_name">
            <a:extLst>
              <a:ext uri="{FF2B5EF4-FFF2-40B4-BE49-F238E27FC236}">
                <a16:creationId xmlns:a16="http://schemas.microsoft.com/office/drawing/2014/main" id="{DE1C7AEB-8375-CB37-E523-9C178A0665FE}"/>
              </a:ext>
              <a:ext uri="{C183D7F6-B498-43B3-948B-1728B52AA6E4}">
                <adec:decorative xmlns:adec="http://schemas.microsoft.com/office/drawing/2017/decorative" val="1"/>
              </a:ext>
            </a:extLst>
          </p:cNvPr>
          <p:cNvSpPr txBox="1"/>
          <p:nvPr/>
        </p:nvSpPr>
        <p:spPr>
          <a:xfrm>
            <a:off x="2025649" y="622300"/>
            <a:ext cx="5252973" cy="461665"/>
          </a:xfrm>
          <a:prstGeom prst="rect">
            <a:avLst/>
          </a:prstGeom>
          <a:noFill/>
        </p:spPr>
        <p:txBody>
          <a:bodyPr wrap="square" rtlCol="0">
            <a:spAutoFit/>
          </a:bodyPr>
          <a:lstStyle/>
          <a:p>
            <a:pPr algn="r"/>
            <a:r>
              <a:rPr lang="en-GB" sz="1200" b="1" dirty="0">
                <a:solidFill>
                  <a:srgbClr val="336E9F"/>
                </a:solidFill>
                <a:latin typeface="Arial"/>
                <a:cs typeface="Arial"/>
              </a:rPr>
              <a:t>The Robert Jones and Agnes Hunt Orthopaedic Hospital NHS Foundation Trust</a:t>
            </a:r>
            <a:endParaRPr lang="en-GB" sz="1200" dirty="0">
              <a:solidFill>
                <a:srgbClr val="336E9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3144578426"/>
              </p:ext>
            </p:extLst>
          </p:nvPr>
        </p:nvGraphicFramePr>
        <p:xfrm>
          <a:off x="349101" y="2137960"/>
          <a:ext cx="6775791" cy="10883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908118178"/>
              </p:ext>
            </p:extLst>
          </p:nvPr>
        </p:nvGraphicFramePr>
        <p:xfrm>
          <a:off x="346543" y="3385048"/>
          <a:ext cx="6775791" cy="197040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2491732293"/>
              </p:ext>
            </p:extLst>
          </p:nvPr>
        </p:nvGraphicFramePr>
        <p:xfrm>
          <a:off x="346543" y="5496646"/>
          <a:ext cx="6775791" cy="197040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3395704703"/>
              </p:ext>
            </p:extLst>
          </p:nvPr>
        </p:nvGraphicFramePr>
        <p:xfrm>
          <a:off x="346543" y="7608244"/>
          <a:ext cx="6775791" cy="138239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txt_org_name">
            <a:extLst>
              <a:ext uri="{FF2B5EF4-FFF2-40B4-BE49-F238E27FC236}">
                <a16:creationId xmlns:a16="http://schemas.microsoft.com/office/drawing/2014/main" id="{E9D98A22-FE2F-304D-FCC1-D3B41C9C6A9D}"/>
              </a:ext>
              <a:ext uri="{C183D7F6-B498-43B3-948B-1728B52AA6E4}">
                <adec:decorative xmlns:adec="http://schemas.microsoft.com/office/drawing/2017/decorative" val="1"/>
              </a:ext>
            </a:extLst>
          </p:cNvPr>
          <p:cNvSpPr txBox="1"/>
          <p:nvPr/>
        </p:nvSpPr>
        <p:spPr>
          <a:xfrm>
            <a:off x="2025649" y="622300"/>
            <a:ext cx="5252973" cy="461665"/>
          </a:xfrm>
          <a:prstGeom prst="rect">
            <a:avLst/>
          </a:prstGeom>
          <a:noFill/>
        </p:spPr>
        <p:txBody>
          <a:bodyPr wrap="square" rtlCol="0">
            <a:spAutoFit/>
          </a:bodyPr>
          <a:lstStyle/>
          <a:p>
            <a:pPr algn="r"/>
            <a:r>
              <a:rPr lang="en-GB" sz="1200" b="1" dirty="0">
                <a:solidFill>
                  <a:srgbClr val="336E9F"/>
                </a:solidFill>
                <a:latin typeface="Arial"/>
                <a:cs typeface="Arial"/>
              </a:rPr>
              <a:t>The Robert Jones and Agnes Hunt Orthopaedic Hospital NHS Foundation Trust</a:t>
            </a:r>
            <a:endParaRPr lang="en-GB" sz="1200" dirty="0">
              <a:solidFill>
                <a:srgbClr val="336E9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437750350"/>
              </p:ext>
            </p:extLst>
          </p:nvPr>
        </p:nvGraphicFramePr>
        <p:xfrm>
          <a:off x="349095" y="2162211"/>
          <a:ext cx="6775791" cy="18376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1472527252"/>
              </p:ext>
            </p:extLst>
          </p:nvPr>
        </p:nvGraphicFramePr>
        <p:xfrm>
          <a:off x="349095" y="4159321"/>
          <a:ext cx="6775791" cy="138239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329494919"/>
              </p:ext>
            </p:extLst>
          </p:nvPr>
        </p:nvGraphicFramePr>
        <p:xfrm>
          <a:off x="349095" y="5701136"/>
          <a:ext cx="6775791" cy="138239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txt_org_name">
            <a:extLst>
              <a:ext uri="{FF2B5EF4-FFF2-40B4-BE49-F238E27FC236}">
                <a16:creationId xmlns:a16="http://schemas.microsoft.com/office/drawing/2014/main" id="{60FEBD0E-5D04-013E-403D-EDD26B073E70}"/>
              </a:ext>
              <a:ext uri="{C183D7F6-B498-43B3-948B-1728B52AA6E4}">
                <adec:decorative xmlns:adec="http://schemas.microsoft.com/office/drawing/2017/decorative" val="1"/>
              </a:ext>
            </a:extLst>
          </p:cNvPr>
          <p:cNvSpPr txBox="1"/>
          <p:nvPr/>
        </p:nvSpPr>
        <p:spPr>
          <a:xfrm>
            <a:off x="2025649" y="622300"/>
            <a:ext cx="5252973" cy="461665"/>
          </a:xfrm>
          <a:prstGeom prst="rect">
            <a:avLst/>
          </a:prstGeom>
          <a:noFill/>
        </p:spPr>
        <p:txBody>
          <a:bodyPr wrap="square" rtlCol="0">
            <a:spAutoFit/>
          </a:bodyPr>
          <a:lstStyle/>
          <a:p>
            <a:pPr algn="r"/>
            <a:r>
              <a:rPr lang="en-GB" sz="1200" b="1" dirty="0">
                <a:solidFill>
                  <a:srgbClr val="336E9F"/>
                </a:solidFill>
                <a:latin typeface="Arial"/>
                <a:cs typeface="Arial"/>
              </a:rPr>
              <a:t>The Robert Jones and Agnes Hunt Orthopaedic Hospital NHS Foundation Trust</a:t>
            </a:r>
            <a:endParaRPr lang="en-GB" sz="1200" dirty="0">
              <a:solidFill>
                <a:srgbClr val="336E9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2358854833"/>
              </p:ext>
            </p:extLst>
          </p:nvPr>
        </p:nvGraphicFramePr>
        <p:xfrm>
          <a:off x="349101" y="2157883"/>
          <a:ext cx="6775791" cy="338836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130549711"/>
              </p:ext>
            </p:extLst>
          </p:nvPr>
        </p:nvGraphicFramePr>
        <p:xfrm>
          <a:off x="355259" y="5727700"/>
          <a:ext cx="6775791" cy="37410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txt_org_name">
            <a:extLst>
              <a:ext uri="{FF2B5EF4-FFF2-40B4-BE49-F238E27FC236}">
                <a16:creationId xmlns:a16="http://schemas.microsoft.com/office/drawing/2014/main" id="{11D08FFF-0832-B01E-6212-32315161DBD9}"/>
              </a:ext>
              <a:ext uri="{C183D7F6-B498-43B3-948B-1728B52AA6E4}">
                <adec:decorative xmlns:adec="http://schemas.microsoft.com/office/drawing/2017/decorative" val="1"/>
              </a:ext>
            </a:extLst>
          </p:cNvPr>
          <p:cNvSpPr txBox="1"/>
          <p:nvPr/>
        </p:nvSpPr>
        <p:spPr>
          <a:xfrm>
            <a:off x="2025649" y="622300"/>
            <a:ext cx="5252973" cy="461665"/>
          </a:xfrm>
          <a:prstGeom prst="rect">
            <a:avLst/>
          </a:prstGeom>
          <a:noFill/>
        </p:spPr>
        <p:txBody>
          <a:bodyPr wrap="square" rtlCol="0">
            <a:spAutoFit/>
          </a:bodyPr>
          <a:lstStyle/>
          <a:p>
            <a:pPr algn="r"/>
            <a:r>
              <a:rPr lang="en-GB" sz="1200" b="1" dirty="0">
                <a:solidFill>
                  <a:srgbClr val="336E9F"/>
                </a:solidFill>
                <a:latin typeface="Arial"/>
                <a:cs typeface="Arial"/>
              </a:rPr>
              <a:t>The Robert Jones and Agnes Hunt Orthopaedic Hospital NHS Foundation Trust</a:t>
            </a:r>
            <a:endParaRPr lang="en-GB" sz="1200" dirty="0">
              <a:solidFill>
                <a:srgbClr val="336E9F"/>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3862228365"/>
              </p:ext>
            </p:extLst>
          </p:nvPr>
        </p:nvGraphicFramePr>
        <p:xfrm>
          <a:off x="349095" y="2160310"/>
          <a:ext cx="6775791" cy="213169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1087359831"/>
              </p:ext>
            </p:extLst>
          </p:nvPr>
        </p:nvGraphicFramePr>
        <p:xfrm>
          <a:off x="349094" y="4462913"/>
          <a:ext cx="6775791" cy="116903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324920798"/>
              </p:ext>
            </p:extLst>
          </p:nvPr>
        </p:nvGraphicFramePr>
        <p:xfrm>
          <a:off x="345830" y="5811044"/>
          <a:ext cx="6775791" cy="108966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3947214979"/>
              </p:ext>
            </p:extLst>
          </p:nvPr>
        </p:nvGraphicFramePr>
        <p:xfrm>
          <a:off x="345829" y="7060895"/>
          <a:ext cx="6775791" cy="15449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txt_org_name">
            <a:extLst>
              <a:ext uri="{FF2B5EF4-FFF2-40B4-BE49-F238E27FC236}">
                <a16:creationId xmlns:a16="http://schemas.microsoft.com/office/drawing/2014/main" id="{8A4E28C7-30E7-15D9-4B6D-B15EBF4FB6B9}"/>
              </a:ext>
              <a:ext uri="{C183D7F6-B498-43B3-948B-1728B52AA6E4}">
                <adec:decorative xmlns:adec="http://schemas.microsoft.com/office/drawing/2017/decorative" val="1"/>
              </a:ext>
            </a:extLst>
          </p:cNvPr>
          <p:cNvSpPr txBox="1"/>
          <p:nvPr/>
        </p:nvSpPr>
        <p:spPr>
          <a:xfrm>
            <a:off x="2025649" y="622300"/>
            <a:ext cx="5252973" cy="461665"/>
          </a:xfrm>
          <a:prstGeom prst="rect">
            <a:avLst/>
          </a:prstGeom>
          <a:noFill/>
        </p:spPr>
        <p:txBody>
          <a:bodyPr wrap="square" rtlCol="0">
            <a:spAutoFit/>
          </a:bodyPr>
          <a:lstStyle/>
          <a:p>
            <a:pPr algn="r"/>
            <a:r>
              <a:rPr lang="en-GB" sz="1200" b="1" dirty="0">
                <a:solidFill>
                  <a:srgbClr val="336E9F"/>
                </a:solidFill>
                <a:latin typeface="Arial"/>
                <a:cs typeface="Arial"/>
              </a:rPr>
              <a:t>The Robert Jones and Agnes Hunt Orthopaedic Hospital NHS Foundation Trust</a:t>
            </a:r>
            <a:endParaRPr lang="en-GB" sz="1200" dirty="0">
              <a:solidFill>
                <a:srgbClr val="336E9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3689724649"/>
              </p:ext>
            </p:extLst>
          </p:nvPr>
        </p:nvGraphicFramePr>
        <p:xfrm>
          <a:off x="345828" y="2176145"/>
          <a:ext cx="6775791" cy="167767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txt_org_name">
            <a:extLst>
              <a:ext uri="{FF2B5EF4-FFF2-40B4-BE49-F238E27FC236}">
                <a16:creationId xmlns:a16="http://schemas.microsoft.com/office/drawing/2014/main" id="{7AF4E8C9-D689-CA7E-82AD-A4A016443F24}"/>
              </a:ext>
              <a:ext uri="{C183D7F6-B498-43B3-948B-1728B52AA6E4}">
                <adec:decorative xmlns:adec="http://schemas.microsoft.com/office/drawing/2017/decorative" val="1"/>
              </a:ext>
            </a:extLst>
          </p:cNvPr>
          <p:cNvSpPr txBox="1"/>
          <p:nvPr/>
        </p:nvSpPr>
        <p:spPr>
          <a:xfrm>
            <a:off x="2025649" y="622300"/>
            <a:ext cx="5252973" cy="461665"/>
          </a:xfrm>
          <a:prstGeom prst="rect">
            <a:avLst/>
          </a:prstGeom>
          <a:noFill/>
        </p:spPr>
        <p:txBody>
          <a:bodyPr wrap="square" rtlCol="0">
            <a:spAutoFit/>
          </a:bodyPr>
          <a:lstStyle/>
          <a:p>
            <a:pPr algn="r"/>
            <a:r>
              <a:rPr lang="en-GB" sz="1200" b="1" dirty="0">
                <a:solidFill>
                  <a:srgbClr val="336E9F"/>
                </a:solidFill>
                <a:latin typeface="Arial"/>
                <a:cs typeface="Arial"/>
              </a:rPr>
              <a:t>The Robert Jones and Agnes Hunt Orthopaedic Hospital NHS Foundation Trust</a:t>
            </a:r>
            <a:endParaRPr lang="en-GB" sz="1200" dirty="0">
              <a:solidFill>
                <a:srgbClr val="336E9F"/>
              </a:solidFill>
            </a:endParaRPr>
          </a:p>
        </p:txBody>
      </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968588722"/>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
        <p:nvSpPr>
          <p:cNvPr id="2" name="txt_org_name">
            <a:extLst>
              <a:ext uri="{FF2B5EF4-FFF2-40B4-BE49-F238E27FC236}">
                <a16:creationId xmlns:a16="http://schemas.microsoft.com/office/drawing/2014/main" id="{262DD41A-CCCF-7F34-1C4D-195642F27A2D}"/>
              </a:ext>
              <a:ext uri="{C183D7F6-B498-43B3-948B-1728B52AA6E4}">
                <adec:decorative xmlns:adec="http://schemas.microsoft.com/office/drawing/2017/decorative" val="1"/>
              </a:ext>
            </a:extLst>
          </p:cNvPr>
          <p:cNvSpPr txBox="1"/>
          <p:nvPr/>
        </p:nvSpPr>
        <p:spPr>
          <a:xfrm>
            <a:off x="2025649" y="622300"/>
            <a:ext cx="5252973" cy="461665"/>
          </a:xfrm>
          <a:prstGeom prst="rect">
            <a:avLst/>
          </a:prstGeom>
          <a:noFill/>
        </p:spPr>
        <p:txBody>
          <a:bodyPr wrap="square" rtlCol="0">
            <a:spAutoFit/>
          </a:bodyPr>
          <a:lstStyle/>
          <a:p>
            <a:pPr algn="r"/>
            <a:r>
              <a:rPr lang="en-GB" sz="1200" b="1" dirty="0">
                <a:solidFill>
                  <a:srgbClr val="336E9F"/>
                </a:solidFill>
                <a:latin typeface="Arial"/>
                <a:cs typeface="Arial"/>
              </a:rPr>
              <a:t>The Robert Jones and Agnes Hunt Orthopaedic Hospital NHS Foundation Trust</a:t>
            </a:r>
            <a:endParaRPr lang="en-GB" sz="1200" dirty="0">
              <a:solidFill>
                <a:srgbClr val="336E9F"/>
              </a:solidFill>
            </a:endParaRPr>
          </a:p>
        </p:txBody>
      </p:sp>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1541791118"/>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102132718"/>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253106430"/>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txt_org_name">
            <a:extLst>
              <a:ext uri="{FF2B5EF4-FFF2-40B4-BE49-F238E27FC236}">
                <a16:creationId xmlns:a16="http://schemas.microsoft.com/office/drawing/2014/main" id="{E4921873-24BD-1EEF-B017-3876441E2902}"/>
              </a:ext>
              <a:ext uri="{C183D7F6-B498-43B3-948B-1728B52AA6E4}">
                <adec:decorative xmlns:adec="http://schemas.microsoft.com/office/drawing/2017/decorative" val="1"/>
              </a:ext>
            </a:extLst>
          </p:cNvPr>
          <p:cNvSpPr txBox="1"/>
          <p:nvPr/>
        </p:nvSpPr>
        <p:spPr>
          <a:xfrm>
            <a:off x="2025649" y="622300"/>
            <a:ext cx="5252973" cy="461665"/>
          </a:xfrm>
          <a:prstGeom prst="rect">
            <a:avLst/>
          </a:prstGeom>
          <a:noFill/>
        </p:spPr>
        <p:txBody>
          <a:bodyPr wrap="square" rtlCol="0">
            <a:spAutoFit/>
          </a:bodyPr>
          <a:lstStyle/>
          <a:p>
            <a:pPr algn="r"/>
            <a:r>
              <a:rPr lang="en-GB" sz="1200" b="1" dirty="0">
                <a:solidFill>
                  <a:srgbClr val="336E9F"/>
                </a:solidFill>
                <a:latin typeface="Arial"/>
                <a:cs typeface="Arial"/>
              </a:rPr>
              <a:t>The Robert Jones and Agnes Hunt Orthopaedic Hospital NHS Foundation Trust</a:t>
            </a:r>
            <a:endParaRPr lang="en-GB" sz="1200" dirty="0">
              <a:solidFill>
                <a:srgbClr val="336E9F"/>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3936152795"/>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530753480"/>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3615454449"/>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3348159419"/>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txt_org_name">
            <a:extLst>
              <a:ext uri="{FF2B5EF4-FFF2-40B4-BE49-F238E27FC236}">
                <a16:creationId xmlns:a16="http://schemas.microsoft.com/office/drawing/2014/main" id="{9F6632D3-5437-BD57-7328-15C35BE501F6}"/>
              </a:ext>
              <a:ext uri="{C183D7F6-B498-43B3-948B-1728B52AA6E4}">
                <adec:decorative xmlns:adec="http://schemas.microsoft.com/office/drawing/2017/decorative" val="1"/>
              </a:ext>
            </a:extLst>
          </p:cNvPr>
          <p:cNvSpPr txBox="1"/>
          <p:nvPr/>
        </p:nvSpPr>
        <p:spPr>
          <a:xfrm>
            <a:off x="2025649" y="622300"/>
            <a:ext cx="5252973" cy="461665"/>
          </a:xfrm>
          <a:prstGeom prst="rect">
            <a:avLst/>
          </a:prstGeom>
          <a:noFill/>
        </p:spPr>
        <p:txBody>
          <a:bodyPr wrap="square" rtlCol="0">
            <a:spAutoFit/>
          </a:bodyPr>
          <a:lstStyle/>
          <a:p>
            <a:pPr algn="r"/>
            <a:r>
              <a:rPr lang="en-GB" sz="1200" b="1" dirty="0">
                <a:solidFill>
                  <a:srgbClr val="336E9F"/>
                </a:solidFill>
                <a:latin typeface="Arial"/>
                <a:cs typeface="Arial"/>
              </a:rPr>
              <a:t>The Robert Jones and Agnes Hunt Orthopaedic Hospital NHS Foundation Trust</a:t>
            </a:r>
            <a:endParaRPr lang="en-GB" sz="1200" dirty="0">
              <a:solidFill>
                <a:srgbClr val="336E9F"/>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1273467678"/>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1949998303"/>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txt_org_name">
            <a:extLst>
              <a:ext uri="{FF2B5EF4-FFF2-40B4-BE49-F238E27FC236}">
                <a16:creationId xmlns:a16="http://schemas.microsoft.com/office/drawing/2014/main" id="{768C356C-AE63-2304-A514-3B55F47C85CA}"/>
              </a:ext>
              <a:ext uri="{C183D7F6-B498-43B3-948B-1728B52AA6E4}">
                <adec:decorative xmlns:adec="http://schemas.microsoft.com/office/drawing/2017/decorative" val="1"/>
              </a:ext>
            </a:extLst>
          </p:cNvPr>
          <p:cNvSpPr txBox="1"/>
          <p:nvPr/>
        </p:nvSpPr>
        <p:spPr>
          <a:xfrm>
            <a:off x="2025649" y="622300"/>
            <a:ext cx="5252973" cy="461665"/>
          </a:xfrm>
          <a:prstGeom prst="rect">
            <a:avLst/>
          </a:prstGeom>
          <a:noFill/>
        </p:spPr>
        <p:txBody>
          <a:bodyPr wrap="square" rtlCol="0">
            <a:spAutoFit/>
          </a:bodyPr>
          <a:lstStyle/>
          <a:p>
            <a:pPr algn="r"/>
            <a:r>
              <a:rPr lang="en-GB" sz="1200" b="1" dirty="0">
                <a:solidFill>
                  <a:srgbClr val="336E9F"/>
                </a:solidFill>
                <a:latin typeface="Arial"/>
                <a:cs typeface="Arial"/>
              </a:rPr>
              <a:t>The Robert Jones and Agnes Hunt Orthopaedic Hospital NHS Foundation Trust</a:t>
            </a:r>
            <a:endParaRPr lang="en-GB" sz="1200" dirty="0">
              <a:solidFill>
                <a:srgbClr val="336E9F"/>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3231690738"/>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1259918300"/>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4194776630"/>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txt_org_name">
            <a:extLst>
              <a:ext uri="{FF2B5EF4-FFF2-40B4-BE49-F238E27FC236}">
                <a16:creationId xmlns:a16="http://schemas.microsoft.com/office/drawing/2014/main" id="{22480FBC-9D5D-CB33-6A40-15E3D8B71C7D}"/>
              </a:ext>
              <a:ext uri="{C183D7F6-B498-43B3-948B-1728B52AA6E4}">
                <adec:decorative xmlns:adec="http://schemas.microsoft.com/office/drawing/2017/decorative" val="1"/>
              </a:ext>
            </a:extLst>
          </p:cNvPr>
          <p:cNvSpPr txBox="1"/>
          <p:nvPr/>
        </p:nvSpPr>
        <p:spPr>
          <a:xfrm>
            <a:off x="2025649" y="622300"/>
            <a:ext cx="5252973" cy="461665"/>
          </a:xfrm>
          <a:prstGeom prst="rect">
            <a:avLst/>
          </a:prstGeom>
          <a:noFill/>
        </p:spPr>
        <p:txBody>
          <a:bodyPr wrap="square" rtlCol="0">
            <a:spAutoFit/>
          </a:bodyPr>
          <a:lstStyle/>
          <a:p>
            <a:pPr algn="r"/>
            <a:r>
              <a:rPr lang="en-GB" sz="1200" b="1" dirty="0">
                <a:solidFill>
                  <a:srgbClr val="336E9F"/>
                </a:solidFill>
                <a:latin typeface="Arial"/>
                <a:cs typeface="Arial"/>
              </a:rPr>
              <a:t>The Robert Jones and Agnes Hunt Orthopaedic Hospital NHS Foundation Trust</a:t>
            </a:r>
            <a:endParaRPr lang="en-GB" sz="1200" dirty="0">
              <a:solidFill>
                <a:srgbClr val="336E9F"/>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2667489590"/>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2557273021"/>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txt_org_name">
            <a:extLst>
              <a:ext uri="{FF2B5EF4-FFF2-40B4-BE49-F238E27FC236}">
                <a16:creationId xmlns:a16="http://schemas.microsoft.com/office/drawing/2014/main" id="{ABBC8383-FF3E-A756-BE76-1B47AECDBE08}"/>
              </a:ext>
              <a:ext uri="{C183D7F6-B498-43B3-948B-1728B52AA6E4}">
                <adec:decorative xmlns:adec="http://schemas.microsoft.com/office/drawing/2017/decorative" val="1"/>
              </a:ext>
            </a:extLst>
          </p:cNvPr>
          <p:cNvSpPr txBox="1"/>
          <p:nvPr/>
        </p:nvSpPr>
        <p:spPr>
          <a:xfrm>
            <a:off x="2025649" y="622300"/>
            <a:ext cx="5252973" cy="461665"/>
          </a:xfrm>
          <a:prstGeom prst="rect">
            <a:avLst/>
          </a:prstGeom>
          <a:noFill/>
        </p:spPr>
        <p:txBody>
          <a:bodyPr wrap="square" rtlCol="0">
            <a:spAutoFit/>
          </a:bodyPr>
          <a:lstStyle/>
          <a:p>
            <a:pPr algn="r"/>
            <a:r>
              <a:rPr lang="en-GB" sz="1200" b="1" dirty="0">
                <a:solidFill>
                  <a:srgbClr val="336E9F"/>
                </a:solidFill>
                <a:latin typeface="Arial"/>
                <a:cs typeface="Arial"/>
              </a:rPr>
              <a:t>The Robert Jones and Agnes Hunt Orthopaedic Hospital NHS Foundation Trust</a:t>
            </a:r>
            <a:endParaRPr lang="en-GB" sz="1200" dirty="0">
              <a:solidFill>
                <a:srgbClr val="336E9F"/>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2190705624"/>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1253211565"/>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716221367"/>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3030421507"/>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3691080740"/>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txt_org_name">
            <a:extLst>
              <a:ext uri="{FF2B5EF4-FFF2-40B4-BE49-F238E27FC236}">
                <a16:creationId xmlns:a16="http://schemas.microsoft.com/office/drawing/2014/main" id="{DCD87DCB-5562-86E8-9A10-D371B110885E}"/>
              </a:ext>
              <a:ext uri="{C183D7F6-B498-43B3-948B-1728B52AA6E4}">
                <adec:decorative xmlns:adec="http://schemas.microsoft.com/office/drawing/2017/decorative" val="1"/>
              </a:ext>
            </a:extLst>
          </p:cNvPr>
          <p:cNvSpPr txBox="1"/>
          <p:nvPr/>
        </p:nvSpPr>
        <p:spPr>
          <a:xfrm>
            <a:off x="2025649" y="622300"/>
            <a:ext cx="5252973" cy="461665"/>
          </a:xfrm>
          <a:prstGeom prst="rect">
            <a:avLst/>
          </a:prstGeom>
          <a:noFill/>
        </p:spPr>
        <p:txBody>
          <a:bodyPr wrap="square" rtlCol="0">
            <a:spAutoFit/>
          </a:bodyPr>
          <a:lstStyle/>
          <a:p>
            <a:pPr algn="r"/>
            <a:r>
              <a:rPr lang="en-GB" sz="1200" b="1" dirty="0">
                <a:solidFill>
                  <a:srgbClr val="336E9F"/>
                </a:solidFill>
                <a:latin typeface="Arial"/>
                <a:cs typeface="Arial"/>
              </a:rPr>
              <a:t>The Robert Jones and Agnes Hunt Orthopaedic Hospital NHS Foundation Trust</a:t>
            </a:r>
            <a:endParaRPr lang="en-GB" sz="1200" dirty="0">
              <a:solidFill>
                <a:srgbClr val="336E9F"/>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1228065467"/>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1528059615"/>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2989392440"/>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txt_org_name">
            <a:extLst>
              <a:ext uri="{FF2B5EF4-FFF2-40B4-BE49-F238E27FC236}">
                <a16:creationId xmlns:a16="http://schemas.microsoft.com/office/drawing/2014/main" id="{FEA6FEA0-8A6D-C291-C5DE-D8735E8201BC}"/>
              </a:ext>
              <a:ext uri="{C183D7F6-B498-43B3-948B-1728B52AA6E4}">
                <adec:decorative xmlns:adec="http://schemas.microsoft.com/office/drawing/2017/decorative" val="1"/>
              </a:ext>
            </a:extLst>
          </p:cNvPr>
          <p:cNvSpPr txBox="1"/>
          <p:nvPr/>
        </p:nvSpPr>
        <p:spPr>
          <a:xfrm>
            <a:off x="2025649" y="622300"/>
            <a:ext cx="5252973" cy="461665"/>
          </a:xfrm>
          <a:prstGeom prst="rect">
            <a:avLst/>
          </a:prstGeom>
          <a:noFill/>
        </p:spPr>
        <p:txBody>
          <a:bodyPr wrap="square" rtlCol="0">
            <a:spAutoFit/>
          </a:bodyPr>
          <a:lstStyle/>
          <a:p>
            <a:pPr algn="r"/>
            <a:r>
              <a:rPr lang="en-GB" sz="1200" b="1" dirty="0">
                <a:solidFill>
                  <a:srgbClr val="336E9F"/>
                </a:solidFill>
                <a:latin typeface="Arial"/>
                <a:cs typeface="Arial"/>
              </a:rPr>
              <a:t>The Robert Jones and Agnes Hunt Orthopaedic Hospital NHS Foundation Trust</a:t>
            </a:r>
            <a:endParaRPr lang="en-GB" sz="1200" dirty="0">
              <a:solidFill>
                <a:srgbClr val="336E9F"/>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1885079383"/>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317719021"/>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4135555217"/>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81117415"/>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txt_org_name">
            <a:extLst>
              <a:ext uri="{FF2B5EF4-FFF2-40B4-BE49-F238E27FC236}">
                <a16:creationId xmlns:a16="http://schemas.microsoft.com/office/drawing/2014/main" id="{F88F77FD-6034-27D0-FF5C-25834E3B8428}"/>
              </a:ext>
              <a:ext uri="{C183D7F6-B498-43B3-948B-1728B52AA6E4}">
                <adec:decorative xmlns:adec="http://schemas.microsoft.com/office/drawing/2017/decorative" val="1"/>
              </a:ext>
            </a:extLst>
          </p:cNvPr>
          <p:cNvSpPr txBox="1"/>
          <p:nvPr/>
        </p:nvSpPr>
        <p:spPr>
          <a:xfrm>
            <a:off x="2025649" y="622300"/>
            <a:ext cx="5252973" cy="461665"/>
          </a:xfrm>
          <a:prstGeom prst="rect">
            <a:avLst/>
          </a:prstGeom>
          <a:noFill/>
        </p:spPr>
        <p:txBody>
          <a:bodyPr wrap="square" rtlCol="0">
            <a:spAutoFit/>
          </a:bodyPr>
          <a:lstStyle/>
          <a:p>
            <a:pPr algn="r"/>
            <a:r>
              <a:rPr lang="en-GB" sz="1200" b="1" dirty="0">
                <a:solidFill>
                  <a:srgbClr val="336E9F"/>
                </a:solidFill>
                <a:latin typeface="Arial"/>
                <a:cs typeface="Arial"/>
              </a:rPr>
              <a:t>The Robert Jones and Agnes Hunt Orthopaedic Hospital NHS Foundation Trust</a:t>
            </a:r>
            <a:endParaRPr lang="en-GB" sz="1200" dirty="0">
              <a:solidFill>
                <a:srgbClr val="336E9F"/>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2306990656"/>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1393742397"/>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txt_org_name">
            <a:extLst>
              <a:ext uri="{FF2B5EF4-FFF2-40B4-BE49-F238E27FC236}">
                <a16:creationId xmlns:a16="http://schemas.microsoft.com/office/drawing/2014/main" id="{357A82F2-035E-C1AD-1916-5457DD9F603A}"/>
              </a:ext>
              <a:ext uri="{C183D7F6-B498-43B3-948B-1728B52AA6E4}">
                <adec:decorative xmlns:adec="http://schemas.microsoft.com/office/drawing/2017/decorative" val="1"/>
              </a:ext>
            </a:extLst>
          </p:cNvPr>
          <p:cNvSpPr txBox="1"/>
          <p:nvPr/>
        </p:nvSpPr>
        <p:spPr>
          <a:xfrm>
            <a:off x="2025649" y="622300"/>
            <a:ext cx="5252973" cy="461665"/>
          </a:xfrm>
          <a:prstGeom prst="rect">
            <a:avLst/>
          </a:prstGeom>
          <a:noFill/>
        </p:spPr>
        <p:txBody>
          <a:bodyPr wrap="square" rtlCol="0">
            <a:spAutoFit/>
          </a:bodyPr>
          <a:lstStyle/>
          <a:p>
            <a:pPr algn="r"/>
            <a:r>
              <a:rPr lang="en-GB" sz="1200" b="1" dirty="0">
                <a:solidFill>
                  <a:srgbClr val="336E9F"/>
                </a:solidFill>
                <a:latin typeface="Arial"/>
                <a:cs typeface="Arial"/>
              </a:rPr>
              <a:t>The Robert Jones and Agnes Hunt Orthopaedic Hospital NHS Foundation Trust</a:t>
            </a:r>
            <a:endParaRPr lang="en-GB" sz="1200" dirty="0">
              <a:solidFill>
                <a:srgbClr val="336E9F"/>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2565707603"/>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938479667"/>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4062654623"/>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711098930"/>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txt_org_name">
            <a:extLst>
              <a:ext uri="{FF2B5EF4-FFF2-40B4-BE49-F238E27FC236}">
                <a16:creationId xmlns:a16="http://schemas.microsoft.com/office/drawing/2014/main" id="{2BDFA551-8A5A-4060-68C3-474546F14151}"/>
              </a:ext>
              <a:ext uri="{C183D7F6-B498-43B3-948B-1728B52AA6E4}">
                <adec:decorative xmlns:adec="http://schemas.microsoft.com/office/drawing/2017/decorative" val="1"/>
              </a:ext>
            </a:extLst>
          </p:cNvPr>
          <p:cNvSpPr txBox="1"/>
          <p:nvPr/>
        </p:nvSpPr>
        <p:spPr>
          <a:xfrm>
            <a:off x="2025649" y="622300"/>
            <a:ext cx="5252973" cy="461665"/>
          </a:xfrm>
          <a:prstGeom prst="rect">
            <a:avLst/>
          </a:prstGeom>
          <a:noFill/>
        </p:spPr>
        <p:txBody>
          <a:bodyPr wrap="square" rtlCol="0">
            <a:spAutoFit/>
          </a:bodyPr>
          <a:lstStyle/>
          <a:p>
            <a:pPr algn="r"/>
            <a:r>
              <a:rPr lang="en-GB" sz="1200" b="1" dirty="0">
                <a:solidFill>
                  <a:srgbClr val="336E9F"/>
                </a:solidFill>
                <a:latin typeface="Arial"/>
                <a:cs typeface="Arial"/>
              </a:rPr>
              <a:t>The Robert Jones and Agnes Hunt Orthopaedic Hospital NHS Foundation Trust</a:t>
            </a:r>
            <a:endParaRPr lang="en-GB" sz="1200" dirty="0">
              <a:solidFill>
                <a:srgbClr val="336E9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CC0EDF4-7C67-F2F8-896E-DC7278DF3834}"/>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9DB3A00-8804-8FD0-73EA-C4D6E9B86C5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338A40-6B11-4EF2-A9AC-170B52FCCEAA}" type="slidenum">
              <a:rPr lang="en-GB" spc="-25" smtClean="0"/>
              <a:t>3</a:t>
            </a:fld>
            <a:endParaRPr lang="en-GB" spc="-25" dirty="0"/>
          </a:p>
        </p:txBody>
      </p:sp>
      <p:sp>
        <p:nvSpPr>
          <p:cNvPr id="3" name="object 1">
            <a:extLst>
              <a:ext uri="{FF2B5EF4-FFF2-40B4-BE49-F238E27FC236}">
                <a16:creationId xmlns:a16="http://schemas.microsoft.com/office/drawing/2014/main" id="{8A7822EC-26A0-0AFF-3FEE-A2BC38B2B293}"/>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C5A16359-5F34-B6FD-1D80-186D98B0A87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sp>
        <p:nvSpPr>
          <p:cNvPr id="4" name="txt_above_expected">
            <a:extLst>
              <a:ext uri="{FF2B5EF4-FFF2-40B4-BE49-F238E27FC236}">
                <a16:creationId xmlns:a16="http://schemas.microsoft.com/office/drawing/2014/main" id="{2817663A-D904-4246-E04B-9537F0471AA1}"/>
              </a:ext>
            </a:extLst>
          </p:cNvPr>
          <p:cNvSpPr txBox="1"/>
          <p:nvPr/>
        </p:nvSpPr>
        <p:spPr>
          <a:xfrm>
            <a:off x="340657" y="1536700"/>
            <a:ext cx="6937966" cy="430887"/>
          </a:xfrm>
          <a:prstGeom prst="rect">
            <a:avLst/>
          </a:prstGeom>
          <a:noFill/>
        </p:spPr>
        <p:txBody>
          <a:bodyPr wrap="square" rtlCol="0">
            <a:spAutoFit/>
          </a:bodyPr>
          <a:lstStyle/>
          <a:p>
            <a:r>
              <a:rPr lang="en-GB" sz="1100">
                <a:latin typeface="Arial" panose="020B0604020202020204" pitchFamily="34" charset="0"/>
                <a:cs typeface="Arial" panose="020B0604020202020204" pitchFamily="34" charset="0"/>
              </a:rPr>
              <a:t>The Robert Jones and Agnes Hunt Orthopaedic Hospital NHS Foundation Trust</a:t>
            </a:r>
            <a:r>
              <a:rPr lang="en-US" sz="110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has no scores above expected range.</a:t>
            </a:r>
            <a:endParaRPr lang="en-GB" sz="1100" dirty="0">
              <a:latin typeface="Arial" panose="020B0604020202020204" pitchFamily="34" charset="0"/>
              <a:cs typeface="Arial" panose="020B0604020202020204" pitchFamily="34" charset="0"/>
            </a:endParaRPr>
          </a:p>
        </p:txBody>
      </p:sp>
      <p:sp>
        <p:nvSpPr>
          <p:cNvPr id="9" name="txt_survey">
            <a:extLst>
              <a:ext uri="{FF2B5EF4-FFF2-40B4-BE49-F238E27FC236}">
                <a16:creationId xmlns:a16="http://schemas.microsoft.com/office/drawing/2014/main" id="{7652B7EE-434A-CF39-105C-AB04A4C399E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4601F04-12A8-ADC6-C652-C07A443545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E0DF8FA5-2C4C-772F-1A9E-95D44C484D0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30CD6198-A8B8-58A5-D4AF-ECA3031E121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txt_org_name">
            <a:extLst>
              <a:ext uri="{FF2B5EF4-FFF2-40B4-BE49-F238E27FC236}">
                <a16:creationId xmlns:a16="http://schemas.microsoft.com/office/drawing/2014/main" id="{F26820C2-C490-4B4D-79C0-060D8E07AE4B}"/>
              </a:ext>
              <a:ext uri="{C183D7F6-B498-43B3-948B-1728B52AA6E4}">
                <adec:decorative xmlns:adec="http://schemas.microsoft.com/office/drawing/2017/decorative" val="1"/>
              </a:ext>
            </a:extLst>
          </p:cNvPr>
          <p:cNvSpPr txBox="1"/>
          <p:nvPr/>
        </p:nvSpPr>
        <p:spPr>
          <a:xfrm>
            <a:off x="2025649" y="622300"/>
            <a:ext cx="5252973" cy="461665"/>
          </a:xfrm>
          <a:prstGeom prst="rect">
            <a:avLst/>
          </a:prstGeom>
          <a:noFill/>
        </p:spPr>
        <p:txBody>
          <a:bodyPr wrap="square" rtlCol="0">
            <a:spAutoFit/>
          </a:bodyPr>
          <a:lstStyle/>
          <a:p>
            <a:pPr algn="r"/>
            <a:r>
              <a:rPr lang="en-GB" sz="1200" b="1" dirty="0">
                <a:solidFill>
                  <a:srgbClr val="336E9F"/>
                </a:solidFill>
                <a:latin typeface="Arial"/>
                <a:cs typeface="Arial"/>
              </a:rPr>
              <a:t>The Robert Jones and Agnes Hunt Orthopaedic Hospital NHS Foundation Trust</a:t>
            </a:r>
            <a:endParaRPr lang="en-GB" sz="1200" dirty="0">
              <a:solidFill>
                <a:srgbClr val="336E9F"/>
              </a:solidFill>
            </a:endParaRPr>
          </a:p>
        </p:txBody>
      </p:sp>
    </p:spTree>
    <p:extLst>
      <p:ext uri="{BB962C8B-B14F-4D97-AF65-F5344CB8AC3E}">
        <p14:creationId xmlns:p14="http://schemas.microsoft.com/office/powerpoint/2010/main" val="11173958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3026115389"/>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3470620934"/>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1450498360"/>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txt_org_name">
            <a:extLst>
              <a:ext uri="{FF2B5EF4-FFF2-40B4-BE49-F238E27FC236}">
                <a16:creationId xmlns:a16="http://schemas.microsoft.com/office/drawing/2014/main" id="{EB286FF8-5EC2-0669-43EE-002A4A12612D}"/>
              </a:ext>
              <a:ext uri="{C183D7F6-B498-43B3-948B-1728B52AA6E4}">
                <adec:decorative xmlns:adec="http://schemas.microsoft.com/office/drawing/2017/decorative" val="1"/>
              </a:ext>
            </a:extLst>
          </p:cNvPr>
          <p:cNvSpPr txBox="1"/>
          <p:nvPr/>
        </p:nvSpPr>
        <p:spPr>
          <a:xfrm>
            <a:off x="2025649" y="622300"/>
            <a:ext cx="5252973" cy="461665"/>
          </a:xfrm>
          <a:prstGeom prst="rect">
            <a:avLst/>
          </a:prstGeom>
          <a:noFill/>
        </p:spPr>
        <p:txBody>
          <a:bodyPr wrap="square" rtlCol="0">
            <a:spAutoFit/>
          </a:bodyPr>
          <a:lstStyle/>
          <a:p>
            <a:pPr algn="r"/>
            <a:r>
              <a:rPr lang="en-GB" sz="1200" b="1" dirty="0">
                <a:solidFill>
                  <a:srgbClr val="336E9F"/>
                </a:solidFill>
                <a:latin typeface="Arial"/>
                <a:cs typeface="Arial"/>
              </a:rPr>
              <a:t>The Robert Jones and Agnes Hunt Orthopaedic Hospital NHS Foundation Trust</a:t>
            </a:r>
            <a:endParaRPr lang="en-GB" sz="1200" dirty="0">
              <a:solidFill>
                <a:srgbClr val="336E9F"/>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4058475794"/>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3292388015"/>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txt_org_name">
            <a:extLst>
              <a:ext uri="{FF2B5EF4-FFF2-40B4-BE49-F238E27FC236}">
                <a16:creationId xmlns:a16="http://schemas.microsoft.com/office/drawing/2014/main" id="{2F9622E1-59BB-31C7-7EDE-511BE0D67763}"/>
              </a:ext>
              <a:ext uri="{C183D7F6-B498-43B3-948B-1728B52AA6E4}">
                <adec:decorative xmlns:adec="http://schemas.microsoft.com/office/drawing/2017/decorative" val="1"/>
              </a:ext>
            </a:extLst>
          </p:cNvPr>
          <p:cNvSpPr txBox="1"/>
          <p:nvPr/>
        </p:nvSpPr>
        <p:spPr>
          <a:xfrm>
            <a:off x="2025649" y="622300"/>
            <a:ext cx="5252973" cy="461665"/>
          </a:xfrm>
          <a:prstGeom prst="rect">
            <a:avLst/>
          </a:prstGeom>
          <a:noFill/>
        </p:spPr>
        <p:txBody>
          <a:bodyPr wrap="square" rtlCol="0">
            <a:spAutoFit/>
          </a:bodyPr>
          <a:lstStyle/>
          <a:p>
            <a:pPr algn="r"/>
            <a:r>
              <a:rPr lang="en-GB" sz="1200" b="1" dirty="0">
                <a:solidFill>
                  <a:srgbClr val="336E9F"/>
                </a:solidFill>
                <a:latin typeface="Arial"/>
                <a:cs typeface="Arial"/>
              </a:rPr>
              <a:t>The Robert Jones and Agnes Hunt Orthopaedic Hospital NHS Foundation Trust</a:t>
            </a:r>
            <a:endParaRPr lang="en-GB" sz="1200" dirty="0">
              <a:solidFill>
                <a:srgbClr val="336E9F"/>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3161200959"/>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139432875"/>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1835339165"/>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2853684279"/>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txt_org_name">
            <a:extLst>
              <a:ext uri="{FF2B5EF4-FFF2-40B4-BE49-F238E27FC236}">
                <a16:creationId xmlns:a16="http://schemas.microsoft.com/office/drawing/2014/main" id="{397F9269-C634-73B4-44DE-B97D84B4B684}"/>
              </a:ext>
              <a:ext uri="{C183D7F6-B498-43B3-948B-1728B52AA6E4}">
                <adec:decorative xmlns:adec="http://schemas.microsoft.com/office/drawing/2017/decorative" val="1"/>
              </a:ext>
            </a:extLst>
          </p:cNvPr>
          <p:cNvSpPr txBox="1"/>
          <p:nvPr/>
        </p:nvSpPr>
        <p:spPr>
          <a:xfrm>
            <a:off x="2025649" y="622300"/>
            <a:ext cx="5252973" cy="461665"/>
          </a:xfrm>
          <a:prstGeom prst="rect">
            <a:avLst/>
          </a:prstGeom>
          <a:noFill/>
        </p:spPr>
        <p:txBody>
          <a:bodyPr wrap="square" rtlCol="0">
            <a:spAutoFit/>
          </a:bodyPr>
          <a:lstStyle/>
          <a:p>
            <a:pPr algn="r"/>
            <a:r>
              <a:rPr lang="en-GB" sz="1200" b="1" dirty="0">
                <a:solidFill>
                  <a:srgbClr val="336E9F"/>
                </a:solidFill>
                <a:latin typeface="Arial"/>
                <a:cs typeface="Arial"/>
              </a:rPr>
              <a:t>The Robert Jones and Agnes Hunt Orthopaedic Hospital NHS Foundation Trust</a:t>
            </a:r>
            <a:endParaRPr lang="en-GB" sz="1200" dirty="0">
              <a:solidFill>
                <a:srgbClr val="336E9F"/>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1344648295"/>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txt_org_name">
            <a:extLst>
              <a:ext uri="{FF2B5EF4-FFF2-40B4-BE49-F238E27FC236}">
                <a16:creationId xmlns:a16="http://schemas.microsoft.com/office/drawing/2014/main" id="{3B86337F-EA82-D337-8748-4218FE12017A}"/>
              </a:ext>
              <a:ext uri="{C183D7F6-B498-43B3-948B-1728B52AA6E4}">
                <adec:decorative xmlns:adec="http://schemas.microsoft.com/office/drawing/2017/decorative" val="1"/>
              </a:ext>
            </a:extLst>
          </p:cNvPr>
          <p:cNvSpPr txBox="1"/>
          <p:nvPr/>
        </p:nvSpPr>
        <p:spPr>
          <a:xfrm>
            <a:off x="2025649" y="622300"/>
            <a:ext cx="5252973" cy="461665"/>
          </a:xfrm>
          <a:prstGeom prst="rect">
            <a:avLst/>
          </a:prstGeom>
          <a:noFill/>
        </p:spPr>
        <p:txBody>
          <a:bodyPr wrap="square" rtlCol="0">
            <a:spAutoFit/>
          </a:bodyPr>
          <a:lstStyle/>
          <a:p>
            <a:pPr algn="r"/>
            <a:r>
              <a:rPr lang="en-GB" sz="1200" b="1" dirty="0">
                <a:solidFill>
                  <a:srgbClr val="336E9F"/>
                </a:solidFill>
                <a:latin typeface="Arial"/>
                <a:cs typeface="Arial"/>
              </a:rPr>
              <a:t>The Robert Jones and Agnes Hunt Orthopaedic Hospital NHS Foundation Trust</a:t>
            </a:r>
            <a:endParaRPr lang="en-GB" sz="1200" dirty="0">
              <a:solidFill>
                <a:srgbClr val="336E9F"/>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774291377"/>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1862042647"/>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2041485946"/>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2623639728"/>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2992867161"/>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txt_org_name">
            <a:extLst>
              <a:ext uri="{FF2B5EF4-FFF2-40B4-BE49-F238E27FC236}">
                <a16:creationId xmlns:a16="http://schemas.microsoft.com/office/drawing/2014/main" id="{9709BBA9-4114-9617-1D2D-DE7DB74C3675}"/>
              </a:ext>
              <a:ext uri="{C183D7F6-B498-43B3-948B-1728B52AA6E4}">
                <adec:decorative xmlns:adec="http://schemas.microsoft.com/office/drawing/2017/decorative" val="1"/>
              </a:ext>
            </a:extLst>
          </p:cNvPr>
          <p:cNvSpPr txBox="1"/>
          <p:nvPr/>
        </p:nvSpPr>
        <p:spPr>
          <a:xfrm>
            <a:off x="2025649" y="622300"/>
            <a:ext cx="5252973" cy="461665"/>
          </a:xfrm>
          <a:prstGeom prst="rect">
            <a:avLst/>
          </a:prstGeom>
          <a:noFill/>
        </p:spPr>
        <p:txBody>
          <a:bodyPr wrap="square" rtlCol="0">
            <a:spAutoFit/>
          </a:bodyPr>
          <a:lstStyle/>
          <a:p>
            <a:pPr algn="r"/>
            <a:r>
              <a:rPr lang="en-GB" sz="1200" b="1" dirty="0">
                <a:solidFill>
                  <a:srgbClr val="336E9F"/>
                </a:solidFill>
                <a:latin typeface="Arial"/>
                <a:cs typeface="Arial"/>
              </a:rPr>
              <a:t>The Robert Jones and Agnes Hunt Orthopaedic Hospital NHS Foundation Trust</a:t>
            </a:r>
            <a:endParaRPr lang="en-GB" sz="1200" dirty="0">
              <a:solidFill>
                <a:srgbClr val="336E9F"/>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4284754201"/>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4271463400"/>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2322628737"/>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txt_org_name">
            <a:extLst>
              <a:ext uri="{FF2B5EF4-FFF2-40B4-BE49-F238E27FC236}">
                <a16:creationId xmlns:a16="http://schemas.microsoft.com/office/drawing/2014/main" id="{3728D4D6-4107-EE9C-C965-01F25D7CD2ED}"/>
              </a:ext>
              <a:ext uri="{C183D7F6-B498-43B3-948B-1728B52AA6E4}">
                <adec:decorative xmlns:adec="http://schemas.microsoft.com/office/drawing/2017/decorative" val="1"/>
              </a:ext>
            </a:extLst>
          </p:cNvPr>
          <p:cNvSpPr txBox="1"/>
          <p:nvPr/>
        </p:nvSpPr>
        <p:spPr>
          <a:xfrm>
            <a:off x="2025649" y="622300"/>
            <a:ext cx="5252973" cy="461665"/>
          </a:xfrm>
          <a:prstGeom prst="rect">
            <a:avLst/>
          </a:prstGeom>
          <a:noFill/>
        </p:spPr>
        <p:txBody>
          <a:bodyPr wrap="square" rtlCol="0">
            <a:spAutoFit/>
          </a:bodyPr>
          <a:lstStyle/>
          <a:p>
            <a:pPr algn="r"/>
            <a:r>
              <a:rPr lang="en-GB" sz="1200" b="1" dirty="0">
                <a:solidFill>
                  <a:srgbClr val="336E9F"/>
                </a:solidFill>
                <a:latin typeface="Arial"/>
                <a:cs typeface="Arial"/>
              </a:rPr>
              <a:t>The Robert Jones and Agnes Hunt Orthopaedic Hospital NHS Foundation Trust</a:t>
            </a:r>
            <a:endParaRPr lang="en-GB" sz="1200" dirty="0">
              <a:solidFill>
                <a:srgbClr val="336E9F"/>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398767161"/>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3684577235"/>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1337069775"/>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1851409494"/>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txt_org_name">
            <a:extLst>
              <a:ext uri="{FF2B5EF4-FFF2-40B4-BE49-F238E27FC236}">
                <a16:creationId xmlns:a16="http://schemas.microsoft.com/office/drawing/2014/main" id="{DAD0DCD6-FF0C-BF1A-FA88-77CA8BEA1CC3}"/>
              </a:ext>
              <a:ext uri="{C183D7F6-B498-43B3-948B-1728B52AA6E4}">
                <adec:decorative xmlns:adec="http://schemas.microsoft.com/office/drawing/2017/decorative" val="1"/>
              </a:ext>
            </a:extLst>
          </p:cNvPr>
          <p:cNvSpPr txBox="1"/>
          <p:nvPr/>
        </p:nvSpPr>
        <p:spPr>
          <a:xfrm>
            <a:off x="2025649" y="622300"/>
            <a:ext cx="5252973" cy="461665"/>
          </a:xfrm>
          <a:prstGeom prst="rect">
            <a:avLst/>
          </a:prstGeom>
          <a:noFill/>
        </p:spPr>
        <p:txBody>
          <a:bodyPr wrap="square" rtlCol="0">
            <a:spAutoFit/>
          </a:bodyPr>
          <a:lstStyle/>
          <a:p>
            <a:pPr algn="r"/>
            <a:r>
              <a:rPr lang="en-GB" sz="1200" b="1" dirty="0">
                <a:solidFill>
                  <a:srgbClr val="336E9F"/>
                </a:solidFill>
                <a:latin typeface="Arial"/>
                <a:cs typeface="Arial"/>
              </a:rPr>
              <a:t>The Robert Jones and Agnes Hunt Orthopaedic Hospital NHS Foundation Trust</a:t>
            </a:r>
            <a:endParaRPr lang="en-GB" sz="1200" dirty="0">
              <a:solidFill>
                <a:srgbClr val="336E9F"/>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3178508905"/>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2538516923"/>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txt_org_name">
            <a:extLst>
              <a:ext uri="{FF2B5EF4-FFF2-40B4-BE49-F238E27FC236}">
                <a16:creationId xmlns:a16="http://schemas.microsoft.com/office/drawing/2014/main" id="{0747869C-B437-FC05-F65D-B6B616625FCB}"/>
              </a:ext>
              <a:ext uri="{C183D7F6-B498-43B3-948B-1728B52AA6E4}">
                <adec:decorative xmlns:adec="http://schemas.microsoft.com/office/drawing/2017/decorative" val="1"/>
              </a:ext>
            </a:extLst>
          </p:cNvPr>
          <p:cNvSpPr txBox="1"/>
          <p:nvPr/>
        </p:nvSpPr>
        <p:spPr>
          <a:xfrm>
            <a:off x="2025649" y="622300"/>
            <a:ext cx="5252973" cy="461665"/>
          </a:xfrm>
          <a:prstGeom prst="rect">
            <a:avLst/>
          </a:prstGeom>
          <a:noFill/>
        </p:spPr>
        <p:txBody>
          <a:bodyPr wrap="square" rtlCol="0">
            <a:spAutoFit/>
          </a:bodyPr>
          <a:lstStyle/>
          <a:p>
            <a:pPr algn="r"/>
            <a:r>
              <a:rPr lang="en-GB" sz="1200" b="1" dirty="0">
                <a:solidFill>
                  <a:srgbClr val="336E9F"/>
                </a:solidFill>
                <a:latin typeface="Arial"/>
                <a:cs typeface="Arial"/>
              </a:rPr>
              <a:t>The Robert Jones and Agnes Hunt Orthopaedic Hospital NHS Foundation Trust</a:t>
            </a:r>
            <a:endParaRPr lang="en-GB" sz="1200" dirty="0">
              <a:solidFill>
                <a:srgbClr val="336E9F"/>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1165281203"/>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3571238235"/>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29459179"/>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2847465342"/>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txt_org_name">
            <a:extLst>
              <a:ext uri="{FF2B5EF4-FFF2-40B4-BE49-F238E27FC236}">
                <a16:creationId xmlns:a16="http://schemas.microsoft.com/office/drawing/2014/main" id="{2FEF30A1-A5CE-ABF4-A310-528FAA4B3F63}"/>
              </a:ext>
              <a:ext uri="{C183D7F6-B498-43B3-948B-1728B52AA6E4}">
                <adec:decorative xmlns:adec="http://schemas.microsoft.com/office/drawing/2017/decorative" val="1"/>
              </a:ext>
            </a:extLst>
          </p:cNvPr>
          <p:cNvSpPr txBox="1"/>
          <p:nvPr/>
        </p:nvSpPr>
        <p:spPr>
          <a:xfrm>
            <a:off x="2025649" y="622300"/>
            <a:ext cx="5252973" cy="461665"/>
          </a:xfrm>
          <a:prstGeom prst="rect">
            <a:avLst/>
          </a:prstGeom>
          <a:noFill/>
        </p:spPr>
        <p:txBody>
          <a:bodyPr wrap="square" rtlCol="0">
            <a:spAutoFit/>
          </a:bodyPr>
          <a:lstStyle/>
          <a:p>
            <a:pPr algn="r"/>
            <a:r>
              <a:rPr lang="en-GB" sz="1200" b="1" dirty="0">
                <a:solidFill>
                  <a:srgbClr val="336E9F"/>
                </a:solidFill>
                <a:latin typeface="Arial"/>
                <a:cs typeface="Arial"/>
              </a:rPr>
              <a:t>The Robert Jones and Agnes Hunt Orthopaedic Hospital NHS Foundation Trust</a:t>
            </a:r>
            <a:endParaRPr lang="en-GB" sz="1200" dirty="0">
              <a:solidFill>
                <a:srgbClr val="336E9F"/>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4045372950"/>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784532204"/>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1319077192"/>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3513255236"/>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txt_org_name">
            <a:extLst>
              <a:ext uri="{FF2B5EF4-FFF2-40B4-BE49-F238E27FC236}">
                <a16:creationId xmlns:a16="http://schemas.microsoft.com/office/drawing/2014/main" id="{A8E6A3E0-A079-A267-A69B-050AAE8DABC4}"/>
              </a:ext>
              <a:ext uri="{C183D7F6-B498-43B3-948B-1728B52AA6E4}">
                <adec:decorative xmlns:adec="http://schemas.microsoft.com/office/drawing/2017/decorative" val="1"/>
              </a:ext>
            </a:extLst>
          </p:cNvPr>
          <p:cNvSpPr txBox="1"/>
          <p:nvPr/>
        </p:nvSpPr>
        <p:spPr>
          <a:xfrm>
            <a:off x="2025649" y="622300"/>
            <a:ext cx="5252973" cy="461665"/>
          </a:xfrm>
          <a:prstGeom prst="rect">
            <a:avLst/>
          </a:prstGeom>
          <a:noFill/>
        </p:spPr>
        <p:txBody>
          <a:bodyPr wrap="square" rtlCol="0">
            <a:spAutoFit/>
          </a:bodyPr>
          <a:lstStyle/>
          <a:p>
            <a:pPr algn="r"/>
            <a:r>
              <a:rPr lang="en-GB" sz="1200" b="1" dirty="0">
                <a:solidFill>
                  <a:srgbClr val="336E9F"/>
                </a:solidFill>
                <a:latin typeface="Arial"/>
                <a:cs typeface="Arial"/>
              </a:rPr>
              <a:t>The Robert Jones and Agnes Hunt Orthopaedic Hospital NHS Foundation Trust</a:t>
            </a:r>
            <a:endParaRPr lang="en-GB" sz="1200" dirty="0">
              <a:solidFill>
                <a:srgbClr val="336E9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68B2247-6F3A-9B79-AC93-D96003B9B9D8}"/>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85DD0B68-655C-235A-1BD6-9D8FA5EA9AC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E2DFCF8-01D1-4F80-85AD-AF565D7C7631}" type="slidenum">
              <a:rPr lang="en-GB" spc="-25" dirty="0"/>
              <a:t>4</a:t>
            </a:fld>
            <a:endParaRPr lang="en-GB" spc="-25" dirty="0"/>
          </a:p>
        </p:txBody>
      </p:sp>
      <p:sp>
        <p:nvSpPr>
          <p:cNvPr id="3" name="object 1">
            <a:extLst>
              <a:ext uri="{FF2B5EF4-FFF2-40B4-BE49-F238E27FC236}">
                <a16:creationId xmlns:a16="http://schemas.microsoft.com/office/drawing/2014/main" id="{A2151C83-74C6-27E3-3F40-A8B76B43CF2D}"/>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48641560-E239-5158-0ADA-DE08FD5104A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expected </a:t>
            </a:r>
            <a:r>
              <a:rPr lang="en-GB" sz="1200" b="1" spc="-10" dirty="0">
                <a:solidFill>
                  <a:srgbClr val="336E9F"/>
                </a:solidFill>
                <a:latin typeface="Arial"/>
                <a:cs typeface="Arial"/>
              </a:rPr>
              <a:t>range</a:t>
            </a:r>
            <a:endParaRPr lang="en-GB" sz="1200" dirty="0">
              <a:latin typeface="Arial"/>
              <a:cs typeface="Arial"/>
            </a:endParaRPr>
          </a:p>
        </p:txBody>
      </p:sp>
      <p:sp>
        <p:nvSpPr>
          <p:cNvPr id="6" name="txt_below_expected">
            <a:extLst>
              <a:ext uri="{FF2B5EF4-FFF2-40B4-BE49-F238E27FC236}">
                <a16:creationId xmlns:a16="http://schemas.microsoft.com/office/drawing/2014/main" id="{11017E18-7E14-8BD8-92A6-49301A848474}"/>
              </a:ext>
            </a:extLst>
          </p:cNvPr>
          <p:cNvSpPr txBox="1"/>
          <p:nvPr/>
        </p:nvSpPr>
        <p:spPr>
          <a:xfrm>
            <a:off x="340656" y="1536699"/>
            <a:ext cx="6937967"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The Robert Jones and Agnes Hunt Orthopaedic Hospital NHS Foundation Trust</a:t>
            </a:r>
            <a:r>
              <a:rPr lang="en-US" sz="1100" dirty="0">
                <a:latin typeface="Arial" panose="020B0604020202020204" pitchFamily="34" charset="0"/>
                <a:cs typeface="Arial" panose="020B0604020202020204" pitchFamily="34" charset="0"/>
              </a:rPr>
              <a:t> has no scores below expected range.</a:t>
            </a:r>
            <a:endParaRPr lang="en-GB" sz="1100" dirty="0">
              <a:latin typeface="Arial" panose="020B0604020202020204" pitchFamily="34" charset="0"/>
              <a:cs typeface="Arial" panose="020B0604020202020204" pitchFamily="34" charset="0"/>
            </a:endParaRPr>
          </a:p>
        </p:txBody>
      </p:sp>
      <p:sp>
        <p:nvSpPr>
          <p:cNvPr id="9" name="txt_survey">
            <a:extLst>
              <a:ext uri="{FF2B5EF4-FFF2-40B4-BE49-F238E27FC236}">
                <a16:creationId xmlns:a16="http://schemas.microsoft.com/office/drawing/2014/main" id="{1EEC68AF-4466-9A8E-ACAD-ABCC4D2E696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69B1A128-2BB6-C7D2-81C3-17DE11E0205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8A0961E0-EA5B-6E60-CE82-2BA1D89FB5B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421A1246-F4D2-E1BE-5D5E-9E9DE196838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txt_org_name">
            <a:extLst>
              <a:ext uri="{FF2B5EF4-FFF2-40B4-BE49-F238E27FC236}">
                <a16:creationId xmlns:a16="http://schemas.microsoft.com/office/drawing/2014/main" id="{322A1504-457F-381F-8D6B-B602FC8D958F}"/>
              </a:ext>
              <a:ext uri="{C183D7F6-B498-43B3-948B-1728B52AA6E4}">
                <adec:decorative xmlns:adec="http://schemas.microsoft.com/office/drawing/2017/decorative" val="1"/>
              </a:ext>
            </a:extLst>
          </p:cNvPr>
          <p:cNvSpPr txBox="1"/>
          <p:nvPr/>
        </p:nvSpPr>
        <p:spPr>
          <a:xfrm>
            <a:off x="2025649" y="622300"/>
            <a:ext cx="5252973" cy="461665"/>
          </a:xfrm>
          <a:prstGeom prst="rect">
            <a:avLst/>
          </a:prstGeom>
          <a:noFill/>
        </p:spPr>
        <p:txBody>
          <a:bodyPr wrap="square" rtlCol="0">
            <a:spAutoFit/>
          </a:bodyPr>
          <a:lstStyle/>
          <a:p>
            <a:pPr algn="r"/>
            <a:r>
              <a:rPr lang="en-GB" sz="1200" b="1" dirty="0">
                <a:solidFill>
                  <a:srgbClr val="336E9F"/>
                </a:solidFill>
                <a:latin typeface="Arial"/>
                <a:cs typeface="Arial"/>
              </a:rPr>
              <a:t>The Robert Jones and Agnes Hunt Orthopaedic Hospital NHS Foundation Trust</a:t>
            </a:r>
            <a:endParaRPr lang="en-GB" sz="1200" dirty="0">
              <a:solidFill>
                <a:srgbClr val="336E9F"/>
              </a:solidFill>
            </a:endParaRPr>
          </a:p>
        </p:txBody>
      </p:sp>
    </p:spTree>
    <p:extLst>
      <p:ext uri="{BB962C8B-B14F-4D97-AF65-F5344CB8AC3E}">
        <p14:creationId xmlns:p14="http://schemas.microsoft.com/office/powerpoint/2010/main" val="22478615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338300694"/>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801214393"/>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1830777627"/>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4019429288"/>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txt_org_name">
            <a:extLst>
              <a:ext uri="{FF2B5EF4-FFF2-40B4-BE49-F238E27FC236}">
                <a16:creationId xmlns:a16="http://schemas.microsoft.com/office/drawing/2014/main" id="{ACECB56A-D93E-AECC-E43A-2C5AAAFAB767}"/>
              </a:ext>
              <a:ext uri="{C183D7F6-B498-43B3-948B-1728B52AA6E4}">
                <adec:decorative xmlns:adec="http://schemas.microsoft.com/office/drawing/2017/decorative" val="1"/>
              </a:ext>
            </a:extLst>
          </p:cNvPr>
          <p:cNvSpPr txBox="1"/>
          <p:nvPr/>
        </p:nvSpPr>
        <p:spPr>
          <a:xfrm>
            <a:off x="2025649" y="622300"/>
            <a:ext cx="5252973" cy="461665"/>
          </a:xfrm>
          <a:prstGeom prst="rect">
            <a:avLst/>
          </a:prstGeom>
          <a:noFill/>
        </p:spPr>
        <p:txBody>
          <a:bodyPr wrap="square" rtlCol="0">
            <a:spAutoFit/>
          </a:bodyPr>
          <a:lstStyle/>
          <a:p>
            <a:pPr algn="r"/>
            <a:r>
              <a:rPr lang="en-GB" sz="1200" b="1" dirty="0">
                <a:solidFill>
                  <a:srgbClr val="336E9F"/>
                </a:solidFill>
                <a:latin typeface="Arial"/>
                <a:cs typeface="Arial"/>
              </a:rPr>
              <a:t>The Robert Jones and Agnes Hunt Orthopaedic Hospital NHS Foundation Trust</a:t>
            </a:r>
            <a:endParaRPr lang="en-GB" sz="1200" dirty="0">
              <a:solidFill>
                <a:srgbClr val="336E9F"/>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295860571"/>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3210334372"/>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txt_org_name">
            <a:extLst>
              <a:ext uri="{FF2B5EF4-FFF2-40B4-BE49-F238E27FC236}">
                <a16:creationId xmlns:a16="http://schemas.microsoft.com/office/drawing/2014/main" id="{57EF4778-ED4C-93E8-DD08-D5223AD0E025}"/>
              </a:ext>
              <a:ext uri="{C183D7F6-B498-43B3-948B-1728B52AA6E4}">
                <adec:decorative xmlns:adec="http://schemas.microsoft.com/office/drawing/2017/decorative" val="1"/>
              </a:ext>
            </a:extLst>
          </p:cNvPr>
          <p:cNvSpPr txBox="1"/>
          <p:nvPr/>
        </p:nvSpPr>
        <p:spPr>
          <a:xfrm>
            <a:off x="2025649" y="622300"/>
            <a:ext cx="5252973" cy="461665"/>
          </a:xfrm>
          <a:prstGeom prst="rect">
            <a:avLst/>
          </a:prstGeom>
          <a:noFill/>
        </p:spPr>
        <p:txBody>
          <a:bodyPr wrap="square" rtlCol="0">
            <a:spAutoFit/>
          </a:bodyPr>
          <a:lstStyle/>
          <a:p>
            <a:pPr algn="r"/>
            <a:r>
              <a:rPr lang="en-GB" sz="1200" b="1" dirty="0">
                <a:solidFill>
                  <a:srgbClr val="336E9F"/>
                </a:solidFill>
                <a:latin typeface="Arial"/>
                <a:cs typeface="Arial"/>
              </a:rPr>
              <a:t>The Robert Jones and Agnes Hunt Orthopaedic Hospital NHS Foundation Trust</a:t>
            </a:r>
            <a:endParaRPr lang="en-GB" sz="1200" dirty="0">
              <a:solidFill>
                <a:srgbClr val="336E9F"/>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3829751718"/>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934384444"/>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3891169608"/>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3325603061"/>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3936259706"/>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txt_org_name">
            <a:extLst>
              <a:ext uri="{FF2B5EF4-FFF2-40B4-BE49-F238E27FC236}">
                <a16:creationId xmlns:a16="http://schemas.microsoft.com/office/drawing/2014/main" id="{014C89B1-C48B-A4C9-9D6F-E7A7B79903F5}"/>
              </a:ext>
              <a:ext uri="{C183D7F6-B498-43B3-948B-1728B52AA6E4}">
                <adec:decorative xmlns:adec="http://schemas.microsoft.com/office/drawing/2017/decorative" val="1"/>
              </a:ext>
            </a:extLst>
          </p:cNvPr>
          <p:cNvSpPr txBox="1"/>
          <p:nvPr/>
        </p:nvSpPr>
        <p:spPr>
          <a:xfrm>
            <a:off x="2025649" y="622300"/>
            <a:ext cx="5252973" cy="461665"/>
          </a:xfrm>
          <a:prstGeom prst="rect">
            <a:avLst/>
          </a:prstGeom>
          <a:noFill/>
        </p:spPr>
        <p:txBody>
          <a:bodyPr wrap="square" rtlCol="0">
            <a:spAutoFit/>
          </a:bodyPr>
          <a:lstStyle/>
          <a:p>
            <a:pPr algn="r"/>
            <a:r>
              <a:rPr lang="en-GB" sz="1200" b="1" dirty="0">
                <a:solidFill>
                  <a:srgbClr val="336E9F"/>
                </a:solidFill>
                <a:latin typeface="Arial"/>
                <a:cs typeface="Arial"/>
              </a:rPr>
              <a:t>The Robert Jones and Agnes Hunt Orthopaedic Hospital NHS Foundation Trust</a:t>
            </a:r>
            <a:endParaRPr lang="en-GB" sz="1200" dirty="0">
              <a:solidFill>
                <a:srgbClr val="336E9F"/>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160583038"/>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2415351899"/>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779268050"/>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txt_org_name">
            <a:extLst>
              <a:ext uri="{FF2B5EF4-FFF2-40B4-BE49-F238E27FC236}">
                <a16:creationId xmlns:a16="http://schemas.microsoft.com/office/drawing/2014/main" id="{294B6401-EA05-18C1-3DEB-342CCDA63C57}"/>
              </a:ext>
              <a:ext uri="{C183D7F6-B498-43B3-948B-1728B52AA6E4}">
                <adec:decorative xmlns:adec="http://schemas.microsoft.com/office/drawing/2017/decorative" val="1"/>
              </a:ext>
            </a:extLst>
          </p:cNvPr>
          <p:cNvSpPr txBox="1"/>
          <p:nvPr/>
        </p:nvSpPr>
        <p:spPr>
          <a:xfrm>
            <a:off x="2025649" y="622300"/>
            <a:ext cx="5252973" cy="461665"/>
          </a:xfrm>
          <a:prstGeom prst="rect">
            <a:avLst/>
          </a:prstGeom>
          <a:noFill/>
        </p:spPr>
        <p:txBody>
          <a:bodyPr wrap="square" rtlCol="0">
            <a:spAutoFit/>
          </a:bodyPr>
          <a:lstStyle/>
          <a:p>
            <a:pPr algn="r"/>
            <a:r>
              <a:rPr lang="en-GB" sz="1200" b="1" dirty="0">
                <a:solidFill>
                  <a:srgbClr val="336E9F"/>
                </a:solidFill>
                <a:latin typeface="Arial"/>
                <a:cs typeface="Arial"/>
              </a:rPr>
              <a:t>The Robert Jones and Agnes Hunt Orthopaedic Hospital NHS Foundation Trust</a:t>
            </a:r>
            <a:endParaRPr lang="en-GB" sz="1200" dirty="0">
              <a:solidFill>
                <a:srgbClr val="336E9F"/>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3038790754"/>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2941378342"/>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3960919388"/>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2175291349"/>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txt_org_name">
            <a:extLst>
              <a:ext uri="{FF2B5EF4-FFF2-40B4-BE49-F238E27FC236}">
                <a16:creationId xmlns:a16="http://schemas.microsoft.com/office/drawing/2014/main" id="{A4DC9BEB-BF8B-2DE4-10E0-043668F38231}"/>
              </a:ext>
              <a:ext uri="{C183D7F6-B498-43B3-948B-1728B52AA6E4}">
                <adec:decorative xmlns:adec="http://schemas.microsoft.com/office/drawing/2017/decorative" val="1"/>
              </a:ext>
            </a:extLst>
          </p:cNvPr>
          <p:cNvSpPr txBox="1"/>
          <p:nvPr/>
        </p:nvSpPr>
        <p:spPr>
          <a:xfrm>
            <a:off x="2025649" y="622300"/>
            <a:ext cx="5252973" cy="461665"/>
          </a:xfrm>
          <a:prstGeom prst="rect">
            <a:avLst/>
          </a:prstGeom>
          <a:noFill/>
        </p:spPr>
        <p:txBody>
          <a:bodyPr wrap="square" rtlCol="0">
            <a:spAutoFit/>
          </a:bodyPr>
          <a:lstStyle/>
          <a:p>
            <a:pPr algn="r"/>
            <a:r>
              <a:rPr lang="en-GB" sz="1200" b="1" dirty="0">
                <a:solidFill>
                  <a:srgbClr val="336E9F"/>
                </a:solidFill>
                <a:latin typeface="Arial"/>
                <a:cs typeface="Arial"/>
              </a:rPr>
              <a:t>The Robert Jones and Agnes Hunt Orthopaedic Hospital NHS Foundation Trust</a:t>
            </a:r>
            <a:endParaRPr lang="en-GB" sz="1200" dirty="0">
              <a:solidFill>
                <a:srgbClr val="336E9F"/>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247056150"/>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823914850"/>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txt_org_name">
            <a:extLst>
              <a:ext uri="{FF2B5EF4-FFF2-40B4-BE49-F238E27FC236}">
                <a16:creationId xmlns:a16="http://schemas.microsoft.com/office/drawing/2014/main" id="{ED54D8CA-0B5F-D058-87E9-397EC4D456CF}"/>
              </a:ext>
              <a:ext uri="{C183D7F6-B498-43B3-948B-1728B52AA6E4}">
                <adec:decorative xmlns:adec="http://schemas.microsoft.com/office/drawing/2017/decorative" val="1"/>
              </a:ext>
            </a:extLst>
          </p:cNvPr>
          <p:cNvSpPr txBox="1"/>
          <p:nvPr/>
        </p:nvSpPr>
        <p:spPr>
          <a:xfrm>
            <a:off x="2025649" y="622300"/>
            <a:ext cx="5252973" cy="461665"/>
          </a:xfrm>
          <a:prstGeom prst="rect">
            <a:avLst/>
          </a:prstGeom>
          <a:noFill/>
        </p:spPr>
        <p:txBody>
          <a:bodyPr wrap="square" rtlCol="0">
            <a:spAutoFit/>
          </a:bodyPr>
          <a:lstStyle/>
          <a:p>
            <a:pPr algn="r"/>
            <a:r>
              <a:rPr lang="en-GB" sz="1200" b="1" dirty="0">
                <a:solidFill>
                  <a:srgbClr val="336E9F"/>
                </a:solidFill>
                <a:latin typeface="Arial"/>
                <a:cs typeface="Arial"/>
              </a:rPr>
              <a:t>The Robert Jones and Agnes Hunt Orthopaedic Hospital NHS Foundation Trust</a:t>
            </a:r>
            <a:endParaRPr lang="en-GB" sz="1200" dirty="0">
              <a:solidFill>
                <a:srgbClr val="336E9F"/>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8738943"/>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01516175"/>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83501656"/>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68420839"/>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56961298"/>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50745183"/>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43231718"/>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96936463"/>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79574346"/>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32835142"/>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txt_org_name">
            <a:extLst>
              <a:ext uri="{FF2B5EF4-FFF2-40B4-BE49-F238E27FC236}">
                <a16:creationId xmlns:a16="http://schemas.microsoft.com/office/drawing/2014/main" id="{A111D4FA-7EF9-523B-9F82-FC880675B3BD}"/>
              </a:ext>
              <a:ext uri="{C183D7F6-B498-43B3-948B-1728B52AA6E4}">
                <adec:decorative xmlns:adec="http://schemas.microsoft.com/office/drawing/2017/decorative" val="1"/>
              </a:ext>
            </a:extLst>
          </p:cNvPr>
          <p:cNvSpPr txBox="1"/>
          <p:nvPr/>
        </p:nvSpPr>
        <p:spPr>
          <a:xfrm>
            <a:off x="2025649" y="622300"/>
            <a:ext cx="5252973" cy="461665"/>
          </a:xfrm>
          <a:prstGeom prst="rect">
            <a:avLst/>
          </a:prstGeom>
          <a:noFill/>
        </p:spPr>
        <p:txBody>
          <a:bodyPr wrap="square" rtlCol="0">
            <a:spAutoFit/>
          </a:bodyPr>
          <a:lstStyle/>
          <a:p>
            <a:pPr algn="r"/>
            <a:r>
              <a:rPr lang="en-GB" sz="1200" b="1" dirty="0">
                <a:solidFill>
                  <a:srgbClr val="336E9F"/>
                </a:solidFill>
                <a:latin typeface="Arial"/>
                <a:cs typeface="Arial"/>
              </a:rPr>
              <a:t>The Robert Jones and Agnes Hunt Orthopaedic Hospital NHS Foundation Trust</a:t>
            </a:r>
            <a:endParaRPr lang="en-GB" sz="1200" dirty="0">
              <a:solidFill>
                <a:srgbClr val="336E9F"/>
              </a:solidFill>
            </a:endParaRPr>
          </a:p>
        </p:txBody>
      </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68977145"/>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37946670"/>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45782774"/>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56189201"/>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19457717"/>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58749054"/>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16238627"/>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59513790"/>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63030318"/>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35524406"/>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7" name="txt_org_name">
            <a:extLst>
              <a:ext uri="{FF2B5EF4-FFF2-40B4-BE49-F238E27FC236}">
                <a16:creationId xmlns:a16="http://schemas.microsoft.com/office/drawing/2014/main" id="{C385739A-58F6-E055-3074-363D8312E146}"/>
              </a:ext>
              <a:ext uri="{C183D7F6-B498-43B3-948B-1728B52AA6E4}">
                <adec:decorative xmlns:adec="http://schemas.microsoft.com/office/drawing/2017/decorative" val="1"/>
              </a:ext>
            </a:extLst>
          </p:cNvPr>
          <p:cNvSpPr txBox="1"/>
          <p:nvPr/>
        </p:nvSpPr>
        <p:spPr>
          <a:xfrm>
            <a:off x="2025649" y="622300"/>
            <a:ext cx="5252973" cy="461665"/>
          </a:xfrm>
          <a:prstGeom prst="rect">
            <a:avLst/>
          </a:prstGeom>
          <a:noFill/>
        </p:spPr>
        <p:txBody>
          <a:bodyPr wrap="square" rtlCol="0">
            <a:spAutoFit/>
          </a:bodyPr>
          <a:lstStyle/>
          <a:p>
            <a:pPr algn="r"/>
            <a:r>
              <a:rPr lang="en-GB" sz="1200" b="1" dirty="0">
                <a:solidFill>
                  <a:srgbClr val="336E9F"/>
                </a:solidFill>
                <a:latin typeface="Arial"/>
                <a:cs typeface="Arial"/>
              </a:rPr>
              <a:t>The Robert Jones and Agnes Hunt Orthopaedic Hospital NHS Foundation Trust</a:t>
            </a:r>
            <a:endParaRPr lang="en-GB" sz="1200" dirty="0">
              <a:solidFill>
                <a:srgbClr val="336E9F"/>
              </a:solidFill>
            </a:endParaRPr>
          </a:p>
        </p:txBody>
      </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959615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32511771"/>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0586834"/>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49998004"/>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75104894"/>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00593387"/>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46289084"/>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76708424"/>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78930311"/>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22126766"/>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7" name="txt_org_name">
            <a:extLst>
              <a:ext uri="{FF2B5EF4-FFF2-40B4-BE49-F238E27FC236}">
                <a16:creationId xmlns:a16="http://schemas.microsoft.com/office/drawing/2014/main" id="{A0005109-C177-E522-47A8-015853B7BD34}"/>
              </a:ext>
              <a:ext uri="{C183D7F6-B498-43B3-948B-1728B52AA6E4}">
                <adec:decorative xmlns:adec="http://schemas.microsoft.com/office/drawing/2017/decorative" val="1"/>
              </a:ext>
            </a:extLst>
          </p:cNvPr>
          <p:cNvSpPr txBox="1"/>
          <p:nvPr/>
        </p:nvSpPr>
        <p:spPr>
          <a:xfrm>
            <a:off x="2025649" y="622300"/>
            <a:ext cx="5252973" cy="461665"/>
          </a:xfrm>
          <a:prstGeom prst="rect">
            <a:avLst/>
          </a:prstGeom>
          <a:noFill/>
        </p:spPr>
        <p:txBody>
          <a:bodyPr wrap="square" rtlCol="0">
            <a:spAutoFit/>
          </a:bodyPr>
          <a:lstStyle/>
          <a:p>
            <a:pPr algn="r"/>
            <a:r>
              <a:rPr lang="en-GB" sz="1200" b="1" dirty="0">
                <a:solidFill>
                  <a:srgbClr val="336E9F"/>
                </a:solidFill>
                <a:latin typeface="Arial"/>
                <a:cs typeface="Arial"/>
              </a:rPr>
              <a:t>The Robert Jones and Agnes Hunt Orthopaedic Hospital NHS Foundation Trust</a:t>
            </a:r>
            <a:endParaRPr lang="en-GB" sz="1200" dirty="0">
              <a:solidFill>
                <a:srgbClr val="336E9F"/>
              </a:solidFill>
            </a:endParaRPr>
          </a:p>
        </p:txBody>
      </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53473876"/>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14392445"/>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61255358"/>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26838148"/>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14558677"/>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21837005"/>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5975513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63979914"/>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5128911"/>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61844783"/>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txt_org_name">
            <a:extLst>
              <a:ext uri="{FF2B5EF4-FFF2-40B4-BE49-F238E27FC236}">
                <a16:creationId xmlns:a16="http://schemas.microsoft.com/office/drawing/2014/main" id="{2DF7F87F-8145-D985-B1D0-9ECEEBBD08BB}"/>
              </a:ext>
              <a:ext uri="{C183D7F6-B498-43B3-948B-1728B52AA6E4}">
                <adec:decorative xmlns:adec="http://schemas.microsoft.com/office/drawing/2017/decorative" val="1"/>
              </a:ext>
            </a:extLst>
          </p:cNvPr>
          <p:cNvSpPr txBox="1"/>
          <p:nvPr/>
        </p:nvSpPr>
        <p:spPr>
          <a:xfrm>
            <a:off x="2025649" y="622300"/>
            <a:ext cx="5252973" cy="461665"/>
          </a:xfrm>
          <a:prstGeom prst="rect">
            <a:avLst/>
          </a:prstGeom>
          <a:noFill/>
        </p:spPr>
        <p:txBody>
          <a:bodyPr wrap="square" rtlCol="0">
            <a:spAutoFit/>
          </a:bodyPr>
          <a:lstStyle/>
          <a:p>
            <a:pPr algn="r"/>
            <a:r>
              <a:rPr lang="en-GB" sz="1200" b="1" dirty="0">
                <a:solidFill>
                  <a:srgbClr val="336E9F"/>
                </a:solidFill>
                <a:latin typeface="Arial"/>
                <a:cs typeface="Arial"/>
              </a:rPr>
              <a:t>The Robert Jones and Agnes Hunt Orthopaedic Hospital NHS Foundation Trust</a:t>
            </a:r>
            <a:endParaRPr lang="en-GB" sz="1200" dirty="0">
              <a:solidFill>
                <a:srgbClr val="336E9F"/>
              </a:solidFill>
            </a:endParaRPr>
          </a:p>
        </p:txBody>
      </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10" name="txt_org_name">
            <a:extLst>
              <a:ext uri="{FF2B5EF4-FFF2-40B4-BE49-F238E27FC236}">
                <a16:creationId xmlns:a16="http://schemas.microsoft.com/office/drawing/2014/main" id="{7506C589-8FBE-6A8C-45D0-3ACEAD295292}"/>
              </a:ext>
              <a:ext uri="{C183D7F6-B498-43B3-948B-1728B52AA6E4}">
                <adec:decorative xmlns:adec="http://schemas.microsoft.com/office/drawing/2017/decorative" val="1"/>
              </a:ext>
            </a:extLst>
          </p:cNvPr>
          <p:cNvSpPr txBox="1"/>
          <p:nvPr/>
        </p:nvSpPr>
        <p:spPr>
          <a:xfrm>
            <a:off x="2025649" y="622300"/>
            <a:ext cx="5252973" cy="461665"/>
          </a:xfrm>
          <a:prstGeom prst="rect">
            <a:avLst/>
          </a:prstGeom>
          <a:noFill/>
        </p:spPr>
        <p:txBody>
          <a:bodyPr wrap="square" rtlCol="0">
            <a:spAutoFit/>
          </a:bodyPr>
          <a:lstStyle/>
          <a:p>
            <a:pPr algn="r"/>
            <a:r>
              <a:rPr lang="en-GB" sz="1200" b="1" dirty="0">
                <a:solidFill>
                  <a:srgbClr val="336E9F"/>
                </a:solidFill>
                <a:latin typeface="Arial"/>
                <a:cs typeface="Arial"/>
              </a:rPr>
              <a:t>The Robert Jones and Agnes Hunt Orthopaedic Hospital NHS Foundation Trust</a:t>
            </a:r>
            <a:endParaRPr lang="en-GB" sz="1200" dirty="0">
              <a:solidFill>
                <a:srgbClr val="336E9F"/>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37658691"/>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7975141"/>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05581513"/>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42299878"/>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87217381"/>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43565632"/>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4600073"/>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04932066"/>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0687256"/>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38719593"/>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7" name="txt_org_name">
            <a:extLst>
              <a:ext uri="{FF2B5EF4-FFF2-40B4-BE49-F238E27FC236}">
                <a16:creationId xmlns:a16="http://schemas.microsoft.com/office/drawing/2014/main" id="{B4CF1C60-0A66-92DE-F1B5-4A041DF3652E}"/>
              </a:ext>
              <a:ext uri="{C183D7F6-B498-43B3-948B-1728B52AA6E4}">
                <adec:decorative xmlns:adec="http://schemas.microsoft.com/office/drawing/2017/decorative" val="1"/>
              </a:ext>
            </a:extLst>
          </p:cNvPr>
          <p:cNvSpPr txBox="1"/>
          <p:nvPr/>
        </p:nvSpPr>
        <p:spPr>
          <a:xfrm>
            <a:off x="2025649" y="622300"/>
            <a:ext cx="5252973" cy="461665"/>
          </a:xfrm>
          <a:prstGeom prst="rect">
            <a:avLst/>
          </a:prstGeom>
          <a:noFill/>
        </p:spPr>
        <p:txBody>
          <a:bodyPr wrap="square" rtlCol="0">
            <a:spAutoFit/>
          </a:bodyPr>
          <a:lstStyle/>
          <a:p>
            <a:pPr algn="r"/>
            <a:r>
              <a:rPr lang="en-GB" sz="1200" b="1" dirty="0">
                <a:solidFill>
                  <a:srgbClr val="336E9F"/>
                </a:solidFill>
                <a:latin typeface="Arial"/>
                <a:cs typeface="Arial"/>
              </a:rPr>
              <a:t>The Robert Jones and Agnes Hunt Orthopaedic Hospital NHS Foundation Trust</a:t>
            </a:r>
            <a:endParaRPr lang="en-GB" sz="1200" dirty="0">
              <a:solidFill>
                <a:srgbClr val="336E9F"/>
              </a:solidFill>
            </a:endParaRPr>
          </a:p>
        </p:txBody>
      </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2299178"/>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72426519"/>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29158775"/>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01848944"/>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48638679"/>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13945231"/>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124731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78950941"/>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0355487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55086039"/>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txt_org_name">
            <a:extLst>
              <a:ext uri="{FF2B5EF4-FFF2-40B4-BE49-F238E27FC236}">
                <a16:creationId xmlns:a16="http://schemas.microsoft.com/office/drawing/2014/main" id="{89EDDA9F-CDE6-8804-4A6F-20F6E63CF65C}"/>
              </a:ext>
              <a:ext uri="{C183D7F6-B498-43B3-948B-1728B52AA6E4}">
                <adec:decorative xmlns:adec="http://schemas.microsoft.com/office/drawing/2017/decorative" val="1"/>
              </a:ext>
            </a:extLst>
          </p:cNvPr>
          <p:cNvSpPr txBox="1"/>
          <p:nvPr/>
        </p:nvSpPr>
        <p:spPr>
          <a:xfrm>
            <a:off x="2025649" y="622300"/>
            <a:ext cx="5252973" cy="461665"/>
          </a:xfrm>
          <a:prstGeom prst="rect">
            <a:avLst/>
          </a:prstGeom>
          <a:noFill/>
        </p:spPr>
        <p:txBody>
          <a:bodyPr wrap="square" rtlCol="0">
            <a:spAutoFit/>
          </a:bodyPr>
          <a:lstStyle/>
          <a:p>
            <a:pPr algn="r"/>
            <a:r>
              <a:rPr lang="en-GB" sz="1200" b="1" dirty="0">
                <a:solidFill>
                  <a:srgbClr val="336E9F"/>
                </a:solidFill>
                <a:latin typeface="Arial"/>
                <a:cs typeface="Arial"/>
              </a:rPr>
              <a:t>The Robert Jones and Agnes Hunt Orthopaedic Hospital NHS Foundation Trust</a:t>
            </a:r>
            <a:endParaRPr lang="en-GB" sz="1200" dirty="0">
              <a:solidFill>
                <a:srgbClr val="336E9F"/>
              </a:solidFill>
            </a:endParaRPr>
          </a:p>
        </p:txBody>
      </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69352749"/>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44258599"/>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93339081"/>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89429754"/>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62284680"/>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89211005"/>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91827071"/>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03147055"/>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32302405"/>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56466619"/>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txt_org_name">
            <a:extLst>
              <a:ext uri="{FF2B5EF4-FFF2-40B4-BE49-F238E27FC236}">
                <a16:creationId xmlns:a16="http://schemas.microsoft.com/office/drawing/2014/main" id="{372667DE-3458-79DE-1481-BA91B7CD7171}"/>
              </a:ext>
              <a:ext uri="{C183D7F6-B498-43B3-948B-1728B52AA6E4}">
                <adec:decorative xmlns:adec="http://schemas.microsoft.com/office/drawing/2017/decorative" val="1"/>
              </a:ext>
            </a:extLst>
          </p:cNvPr>
          <p:cNvSpPr txBox="1"/>
          <p:nvPr/>
        </p:nvSpPr>
        <p:spPr>
          <a:xfrm>
            <a:off x="2025649" y="622300"/>
            <a:ext cx="5252973" cy="461665"/>
          </a:xfrm>
          <a:prstGeom prst="rect">
            <a:avLst/>
          </a:prstGeom>
          <a:noFill/>
        </p:spPr>
        <p:txBody>
          <a:bodyPr wrap="square" rtlCol="0">
            <a:spAutoFit/>
          </a:bodyPr>
          <a:lstStyle/>
          <a:p>
            <a:pPr algn="r"/>
            <a:r>
              <a:rPr lang="en-GB" sz="1200" b="1" dirty="0">
                <a:solidFill>
                  <a:srgbClr val="336E9F"/>
                </a:solidFill>
                <a:latin typeface="Arial"/>
                <a:cs typeface="Arial"/>
              </a:rPr>
              <a:t>The Robert Jones and Agnes Hunt Orthopaedic Hospital NHS Foundation Trust</a:t>
            </a:r>
            <a:endParaRPr lang="en-GB" sz="1200" dirty="0">
              <a:solidFill>
                <a:srgbClr val="336E9F"/>
              </a:solidFill>
            </a:endParaRPr>
          </a:p>
        </p:txBody>
      </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14508278"/>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07940363"/>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96098706"/>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6595671"/>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65738636"/>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71278579"/>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8391210"/>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43595706"/>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64284004"/>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85260572"/>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txt_org_name">
            <a:extLst>
              <a:ext uri="{FF2B5EF4-FFF2-40B4-BE49-F238E27FC236}">
                <a16:creationId xmlns:a16="http://schemas.microsoft.com/office/drawing/2014/main" id="{D04A1103-5ED5-AFA7-2530-8CE2422D2E75}"/>
              </a:ext>
              <a:ext uri="{C183D7F6-B498-43B3-948B-1728B52AA6E4}">
                <adec:decorative xmlns:adec="http://schemas.microsoft.com/office/drawing/2017/decorative" val="1"/>
              </a:ext>
            </a:extLst>
          </p:cNvPr>
          <p:cNvSpPr txBox="1"/>
          <p:nvPr/>
        </p:nvSpPr>
        <p:spPr>
          <a:xfrm>
            <a:off x="2025649" y="622300"/>
            <a:ext cx="5252973" cy="461665"/>
          </a:xfrm>
          <a:prstGeom prst="rect">
            <a:avLst/>
          </a:prstGeom>
          <a:noFill/>
        </p:spPr>
        <p:txBody>
          <a:bodyPr wrap="square" rtlCol="0">
            <a:spAutoFit/>
          </a:bodyPr>
          <a:lstStyle/>
          <a:p>
            <a:pPr algn="r"/>
            <a:r>
              <a:rPr lang="en-GB" sz="1200" b="1" dirty="0">
                <a:solidFill>
                  <a:srgbClr val="336E9F"/>
                </a:solidFill>
                <a:latin typeface="Arial"/>
                <a:cs typeface="Arial"/>
              </a:rPr>
              <a:t>The Robert Jones and Agnes Hunt Orthopaedic Hospital NHS Foundation Trust</a:t>
            </a:r>
            <a:endParaRPr lang="en-GB" sz="1200" dirty="0">
              <a:solidFill>
                <a:srgbClr val="336E9F"/>
              </a:solidFill>
            </a:endParaRPr>
          </a:p>
        </p:txBody>
      </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51887896"/>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87428050"/>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06509405"/>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81972797"/>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59222559"/>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98413633"/>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6702265"/>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65334962"/>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60021024"/>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88216325"/>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txt_org_name">
            <a:extLst>
              <a:ext uri="{FF2B5EF4-FFF2-40B4-BE49-F238E27FC236}">
                <a16:creationId xmlns:a16="http://schemas.microsoft.com/office/drawing/2014/main" id="{F4292B24-2304-5C81-8B75-95B851D0FD60}"/>
              </a:ext>
              <a:ext uri="{C183D7F6-B498-43B3-948B-1728B52AA6E4}">
                <adec:decorative xmlns:adec="http://schemas.microsoft.com/office/drawing/2017/decorative" val="1"/>
              </a:ext>
            </a:extLst>
          </p:cNvPr>
          <p:cNvSpPr txBox="1"/>
          <p:nvPr/>
        </p:nvSpPr>
        <p:spPr>
          <a:xfrm>
            <a:off x="2025649" y="622300"/>
            <a:ext cx="5252973" cy="461665"/>
          </a:xfrm>
          <a:prstGeom prst="rect">
            <a:avLst/>
          </a:prstGeom>
          <a:noFill/>
        </p:spPr>
        <p:txBody>
          <a:bodyPr wrap="square" rtlCol="0">
            <a:spAutoFit/>
          </a:bodyPr>
          <a:lstStyle/>
          <a:p>
            <a:pPr algn="r"/>
            <a:r>
              <a:rPr lang="en-GB" sz="1200" b="1" dirty="0">
                <a:solidFill>
                  <a:srgbClr val="336E9F"/>
                </a:solidFill>
                <a:latin typeface="Arial"/>
                <a:cs typeface="Arial"/>
              </a:rPr>
              <a:t>The Robert Jones and Agnes Hunt Orthopaedic Hospital NHS Foundation Trust</a:t>
            </a:r>
            <a:endParaRPr lang="en-GB" sz="1200" dirty="0">
              <a:solidFill>
                <a:srgbClr val="336E9F"/>
              </a:solidFill>
            </a:endParaRPr>
          </a:p>
        </p:txBody>
      </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29108757"/>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2581017"/>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90991513"/>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92824299"/>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96608952"/>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69830657"/>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20786119"/>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04008059"/>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62186502"/>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12547355"/>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txt_org_name">
            <a:extLst>
              <a:ext uri="{FF2B5EF4-FFF2-40B4-BE49-F238E27FC236}">
                <a16:creationId xmlns:a16="http://schemas.microsoft.com/office/drawing/2014/main" id="{35FD4D35-CB59-375F-3234-ED9D7AABE3F7}"/>
              </a:ext>
              <a:ext uri="{C183D7F6-B498-43B3-948B-1728B52AA6E4}">
                <adec:decorative xmlns:adec="http://schemas.microsoft.com/office/drawing/2017/decorative" val="1"/>
              </a:ext>
            </a:extLst>
          </p:cNvPr>
          <p:cNvSpPr txBox="1"/>
          <p:nvPr/>
        </p:nvSpPr>
        <p:spPr>
          <a:xfrm>
            <a:off x="2025649" y="622300"/>
            <a:ext cx="5252973" cy="461665"/>
          </a:xfrm>
          <a:prstGeom prst="rect">
            <a:avLst/>
          </a:prstGeom>
          <a:noFill/>
        </p:spPr>
        <p:txBody>
          <a:bodyPr wrap="square" rtlCol="0">
            <a:spAutoFit/>
          </a:bodyPr>
          <a:lstStyle/>
          <a:p>
            <a:pPr algn="r"/>
            <a:r>
              <a:rPr lang="en-GB" sz="1200" b="1" dirty="0">
                <a:solidFill>
                  <a:srgbClr val="336E9F"/>
                </a:solidFill>
                <a:latin typeface="Arial"/>
                <a:cs typeface="Arial"/>
              </a:rPr>
              <a:t>The Robert Jones and Agnes Hunt Orthopaedic Hospital NHS Foundation Trust</a:t>
            </a:r>
            <a:endParaRPr lang="en-GB" sz="1200" dirty="0">
              <a:solidFill>
                <a:srgbClr val="336E9F"/>
              </a:solidFill>
            </a:endParaRPr>
          </a:p>
        </p:txBody>
      </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66260533"/>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35561230"/>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32308066"/>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28749304"/>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71335982"/>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10220027"/>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79295052"/>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49590662"/>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66385109"/>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04770524"/>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3" name="txt_org_name">
            <a:extLst>
              <a:ext uri="{FF2B5EF4-FFF2-40B4-BE49-F238E27FC236}">
                <a16:creationId xmlns:a16="http://schemas.microsoft.com/office/drawing/2014/main" id="{0E7BBE98-8EB0-C318-CC16-011ECBAA0DC5}"/>
              </a:ext>
              <a:ext uri="{C183D7F6-B498-43B3-948B-1728B52AA6E4}">
                <adec:decorative xmlns:adec="http://schemas.microsoft.com/office/drawing/2017/decorative" val="1"/>
              </a:ext>
            </a:extLst>
          </p:cNvPr>
          <p:cNvSpPr txBox="1"/>
          <p:nvPr/>
        </p:nvSpPr>
        <p:spPr>
          <a:xfrm>
            <a:off x="2025649" y="622300"/>
            <a:ext cx="5252973" cy="461665"/>
          </a:xfrm>
          <a:prstGeom prst="rect">
            <a:avLst/>
          </a:prstGeom>
          <a:noFill/>
        </p:spPr>
        <p:txBody>
          <a:bodyPr wrap="square" rtlCol="0">
            <a:spAutoFit/>
          </a:bodyPr>
          <a:lstStyle/>
          <a:p>
            <a:pPr algn="r"/>
            <a:r>
              <a:rPr lang="en-GB" sz="1200" b="1" dirty="0">
                <a:solidFill>
                  <a:srgbClr val="336E9F"/>
                </a:solidFill>
                <a:latin typeface="Arial"/>
                <a:cs typeface="Arial"/>
              </a:rPr>
              <a:t>The Robert Jones and Agnes Hunt Orthopaedic Hospital NHS Foundation Trust</a:t>
            </a:r>
            <a:endParaRPr lang="en-GB" sz="1200" dirty="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39964627"/>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39689614"/>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26558474"/>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47091991"/>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14194271"/>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28345256"/>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59559418"/>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90153738"/>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87571649"/>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58345734"/>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7" name="txt_org_name">
            <a:extLst>
              <a:ext uri="{FF2B5EF4-FFF2-40B4-BE49-F238E27FC236}">
                <a16:creationId xmlns:a16="http://schemas.microsoft.com/office/drawing/2014/main" id="{3C2A2F8A-68D3-C601-E0D4-4E27F33E3AE0}"/>
              </a:ext>
              <a:ext uri="{C183D7F6-B498-43B3-948B-1728B52AA6E4}">
                <adec:decorative xmlns:adec="http://schemas.microsoft.com/office/drawing/2017/decorative" val="1"/>
              </a:ext>
            </a:extLst>
          </p:cNvPr>
          <p:cNvSpPr txBox="1"/>
          <p:nvPr/>
        </p:nvSpPr>
        <p:spPr>
          <a:xfrm>
            <a:off x="2025649" y="622300"/>
            <a:ext cx="5252973" cy="461665"/>
          </a:xfrm>
          <a:prstGeom prst="rect">
            <a:avLst/>
          </a:prstGeom>
          <a:noFill/>
        </p:spPr>
        <p:txBody>
          <a:bodyPr wrap="square" rtlCol="0">
            <a:spAutoFit/>
          </a:bodyPr>
          <a:lstStyle/>
          <a:p>
            <a:pPr algn="r"/>
            <a:r>
              <a:rPr lang="en-GB" sz="1200" b="1" dirty="0">
                <a:solidFill>
                  <a:srgbClr val="336E9F"/>
                </a:solidFill>
                <a:latin typeface="Arial"/>
                <a:cs typeface="Arial"/>
              </a:rPr>
              <a:t>The Robert Jones and Agnes Hunt Orthopaedic Hospital NHS Foundation Trust</a:t>
            </a:r>
            <a:endParaRPr lang="en-GB" sz="1200" dirty="0">
              <a:solidFill>
                <a:srgbClr val="336E9F"/>
              </a:solidFill>
            </a:endParaRPr>
          </a:p>
        </p:txBody>
      </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21597215"/>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03282304"/>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7" name="txt_org_name">
            <a:extLst>
              <a:ext uri="{FF2B5EF4-FFF2-40B4-BE49-F238E27FC236}">
                <a16:creationId xmlns:a16="http://schemas.microsoft.com/office/drawing/2014/main" id="{130A3D33-AEB6-8FEB-13A7-596A695FA858}"/>
              </a:ext>
              <a:ext uri="{C183D7F6-B498-43B3-948B-1728B52AA6E4}">
                <adec:decorative xmlns:adec="http://schemas.microsoft.com/office/drawing/2017/decorative" val="1"/>
              </a:ext>
            </a:extLst>
          </p:cNvPr>
          <p:cNvSpPr txBox="1"/>
          <p:nvPr/>
        </p:nvSpPr>
        <p:spPr>
          <a:xfrm>
            <a:off x="2025649" y="622300"/>
            <a:ext cx="5252973" cy="461665"/>
          </a:xfrm>
          <a:prstGeom prst="rect">
            <a:avLst/>
          </a:prstGeom>
          <a:noFill/>
        </p:spPr>
        <p:txBody>
          <a:bodyPr wrap="square" rtlCol="0">
            <a:spAutoFit/>
          </a:bodyPr>
          <a:lstStyle/>
          <a:p>
            <a:pPr algn="r"/>
            <a:r>
              <a:rPr lang="en-GB" sz="1200" b="1" dirty="0">
                <a:solidFill>
                  <a:srgbClr val="336E9F"/>
                </a:solidFill>
                <a:latin typeface="Arial"/>
                <a:cs typeface="Arial"/>
              </a:rPr>
              <a:t>The Robert Jones and Agnes Hunt Orthopaedic Hospital NHS Foundation Trust</a:t>
            </a:r>
            <a:endParaRPr lang="en-GB" sz="1200" dirty="0">
              <a:solidFill>
                <a:srgbClr val="336E9F"/>
              </a:solidFill>
            </a:endParaRPr>
          </a:p>
        </p:txBody>
      </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2025649" y="622300"/>
            <a:ext cx="5252973" cy="461665"/>
          </a:xfrm>
          <a:prstGeom prst="rect">
            <a:avLst/>
          </a:prstGeom>
          <a:noFill/>
        </p:spPr>
        <p:txBody>
          <a:bodyPr wrap="square" rtlCol="0">
            <a:spAutoFit/>
          </a:bodyPr>
          <a:lstStyle/>
          <a:p>
            <a:pPr algn="r"/>
            <a:r>
              <a:rPr lang="en-GB" sz="1200" b="1" dirty="0">
                <a:solidFill>
                  <a:srgbClr val="336E9F"/>
                </a:solidFill>
                <a:latin typeface="Arial"/>
                <a:cs typeface="Arial"/>
              </a:rPr>
              <a:t>The Robert Jones and Agnes Hunt Orthopaedic Hospital NHS Foundation Trust</a:t>
            </a:r>
            <a:endParaRPr lang="en-GB" sz="1200" dirty="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txt_org_name">
            <a:extLst>
              <a:ext uri="{FF2B5EF4-FFF2-40B4-BE49-F238E27FC236}">
                <a16:creationId xmlns:a16="http://schemas.microsoft.com/office/drawing/2014/main" id="{5C4862B5-77A9-1B30-BE09-E666C291F17E}"/>
              </a:ext>
              <a:ext uri="{C183D7F6-B498-43B3-948B-1728B52AA6E4}">
                <adec:decorative xmlns:adec="http://schemas.microsoft.com/office/drawing/2017/decorative" val="1"/>
              </a:ext>
            </a:extLst>
          </p:cNvPr>
          <p:cNvSpPr txBox="1"/>
          <p:nvPr/>
        </p:nvSpPr>
        <p:spPr>
          <a:xfrm>
            <a:off x="2025649" y="622300"/>
            <a:ext cx="5252973" cy="461665"/>
          </a:xfrm>
          <a:prstGeom prst="rect">
            <a:avLst/>
          </a:prstGeom>
          <a:noFill/>
        </p:spPr>
        <p:txBody>
          <a:bodyPr wrap="square" rtlCol="0">
            <a:spAutoFit/>
          </a:bodyPr>
          <a:lstStyle/>
          <a:p>
            <a:pPr algn="r"/>
            <a:r>
              <a:rPr lang="en-GB" sz="1200" b="1" dirty="0">
                <a:solidFill>
                  <a:srgbClr val="336E9F"/>
                </a:solidFill>
                <a:latin typeface="Arial"/>
                <a:cs typeface="Arial"/>
              </a:rPr>
              <a:t>The Robert Jones and Agnes Hunt Orthopaedic Hospital NHS Foundation Trust</a:t>
            </a:r>
            <a:endParaRPr lang="en-GB" sz="1200" dirty="0">
              <a:solidFill>
                <a:srgbClr val="336E9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7" name="txt_org_name">
            <a:extLst>
              <a:ext uri="{FF2B5EF4-FFF2-40B4-BE49-F238E27FC236}">
                <a16:creationId xmlns:a16="http://schemas.microsoft.com/office/drawing/2014/main" id="{2D619731-76C3-DCA0-0A30-64A624FE2BEF}"/>
              </a:ext>
              <a:ext uri="{C183D7F6-B498-43B3-948B-1728B52AA6E4}">
                <adec:decorative xmlns:adec="http://schemas.microsoft.com/office/drawing/2017/decorative" val="1"/>
              </a:ext>
            </a:extLst>
          </p:cNvPr>
          <p:cNvSpPr txBox="1"/>
          <p:nvPr/>
        </p:nvSpPr>
        <p:spPr>
          <a:xfrm>
            <a:off x="2025649" y="622300"/>
            <a:ext cx="5252973" cy="461665"/>
          </a:xfrm>
          <a:prstGeom prst="rect">
            <a:avLst/>
          </a:prstGeom>
          <a:noFill/>
        </p:spPr>
        <p:txBody>
          <a:bodyPr wrap="square" rtlCol="0">
            <a:spAutoFit/>
          </a:bodyPr>
          <a:lstStyle/>
          <a:p>
            <a:pPr algn="r"/>
            <a:r>
              <a:rPr lang="en-GB" sz="1200" b="1" dirty="0">
                <a:solidFill>
                  <a:srgbClr val="336E9F"/>
                </a:solidFill>
                <a:latin typeface="Arial"/>
                <a:cs typeface="Arial"/>
              </a:rPr>
              <a:t>The Robert Jones and Agnes Hunt Orthopaedic Hospital NHS Foundation Trust</a:t>
            </a:r>
            <a:endParaRPr lang="en-GB" sz="1200" dirty="0">
              <a:solidFill>
                <a:srgbClr val="336E9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6</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12</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50</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2270520002"/>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1607756604"/>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2905804838"/>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9" name="txt_org_name">
            <a:extLst>
              <a:ext uri="{FF2B5EF4-FFF2-40B4-BE49-F238E27FC236}">
                <a16:creationId xmlns:a16="http://schemas.microsoft.com/office/drawing/2014/main" id="{950B0EAC-8CA7-9D28-187B-4B1910FF2703}"/>
              </a:ext>
              <a:ext uri="{C183D7F6-B498-43B3-948B-1728B52AA6E4}">
                <adec:decorative xmlns:adec="http://schemas.microsoft.com/office/drawing/2017/decorative" val="1"/>
              </a:ext>
            </a:extLst>
          </p:cNvPr>
          <p:cNvSpPr txBox="1"/>
          <p:nvPr/>
        </p:nvSpPr>
        <p:spPr>
          <a:xfrm>
            <a:off x="2025649" y="622300"/>
            <a:ext cx="5252973" cy="461665"/>
          </a:xfrm>
          <a:prstGeom prst="rect">
            <a:avLst/>
          </a:prstGeom>
          <a:noFill/>
        </p:spPr>
        <p:txBody>
          <a:bodyPr wrap="square" rtlCol="0">
            <a:spAutoFit/>
          </a:bodyPr>
          <a:lstStyle/>
          <a:p>
            <a:pPr algn="r"/>
            <a:r>
              <a:rPr lang="en-GB" sz="1200" b="1" dirty="0">
                <a:solidFill>
                  <a:srgbClr val="336E9F"/>
                </a:solidFill>
                <a:latin typeface="Arial"/>
                <a:cs typeface="Arial"/>
              </a:rPr>
              <a:t>The Robert Jones and Agnes Hunt Orthopaedic Hospital NHS Foundation Trust</a:t>
            </a:r>
            <a:endParaRPr lang="en-GB" sz="1200" dirty="0">
              <a:solidFill>
                <a:srgbClr val="336E9F"/>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2.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3.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17918</TotalTime>
  <Words>20904</Words>
  <Application>Microsoft Office PowerPoint</Application>
  <PresentationFormat>Custom</PresentationFormat>
  <Paragraphs>5886</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Róisín Atkin</cp:lastModifiedBy>
  <cp:revision>261</cp:revision>
  <dcterms:created xsi:type="dcterms:W3CDTF">2024-10-14T12:39:43Z</dcterms:created>
  <dcterms:modified xsi:type="dcterms:W3CDTF">2025-07-16T13:58:57Z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