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8.3979200000000004E-2</c:v>
                </c:pt>
                <c:pt idx="1">
                  <c:v>5.06775E-2</c:v>
                </c:pt>
                <c:pt idx="2">
                  <c:v>5.3123499999999997E-2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7.7584399999999998E-2</c:v>
                </c:pt>
                <c:pt idx="1">
                  <c:v>0.1128209</c:v>
                </c:pt>
                <c:pt idx="2">
                  <c:v>5.2228799999999999E-2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4.6577899999999998E-2</c:v>
                </c:pt>
                <c:pt idx="1">
                  <c:v>9.7340499999999996E-2</c:v>
                </c:pt>
                <c:pt idx="2">
                  <c:v>1.67298E-2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0.91958530000000005</c:v>
                </c:pt>
                <c:pt idx="1">
                  <c:v>0.90122009999999997</c:v>
                </c:pt>
                <c:pt idx="2">
                  <c:v>0.97786850000000003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4.3116399999999999E-2</c:v>
                </c:pt>
                <c:pt idx="1">
                  <c:v>6.6421900000000006E-2</c:v>
                </c:pt>
                <c:pt idx="2">
                  <c:v>2.60203E-2</c:v>
                </c:pt>
                <c:pt idx="3">
                  <c:v>0.1650143</c:v>
                </c:pt>
                <c:pt idx="4">
                  <c:v>8.0373799999999995E-2</c:v>
                </c:pt>
                <c:pt idx="5">
                  <c:v>0.1410093</c:v>
                </c:pt>
                <c:pt idx="6">
                  <c:v>7.0957999999999993E-2</c:v>
                </c:pt>
                <c:pt idx="7">
                  <c:v>5.4298399999999997E-2</c:v>
                </c:pt>
                <c:pt idx="8">
                  <c:v>0.1139066</c:v>
                </c:pt>
                <c:pt idx="9">
                  <c:v>5.2167400000000003E-2</c:v>
                </c:pt>
                <c:pt idx="10">
                  <c:v>0.1223364</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9.9704399999999999E-2</c:v>
                </c:pt>
                <c:pt idx="1">
                  <c:v>0.11642520000000001</c:v>
                </c:pt>
                <c:pt idx="2">
                  <c:v>0.13596810000000001</c:v>
                </c:pt>
                <c:pt idx="3">
                  <c:v>0.21401139999999999</c:v>
                </c:pt>
                <c:pt idx="4">
                  <c:v>0.24329709999999999</c:v>
                </c:pt>
                <c:pt idx="5">
                  <c:v>0.1141455</c:v>
                </c:pt>
                <c:pt idx="6">
                  <c:v>0.1275126</c:v>
                </c:pt>
                <c:pt idx="7">
                  <c:v>0.15420900000000001</c:v>
                </c:pt>
                <c:pt idx="8">
                  <c:v>0.2279554</c:v>
                </c:pt>
                <c:pt idx="9">
                  <c:v>0.26497730000000003</c:v>
                </c:pt>
                <c:pt idx="10">
                  <c:v>0.15622259999999999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4.8440700000000003E-2</c:v>
                </c:pt>
                <c:pt idx="1">
                  <c:v>4.7452399999999999E-2</c:v>
                </c:pt>
                <c:pt idx="2">
                  <c:v>2.1520600000000001E-2</c:v>
                </c:pt>
                <c:pt idx="3">
                  <c:v>4.3810200000000001E-2</c:v>
                </c:pt>
                <c:pt idx="4">
                  <c:v>3.8983900000000002E-2</c:v>
                </c:pt>
                <c:pt idx="5">
                  <c:v>7.4783100000000005E-2</c:v>
                </c:pt>
                <c:pt idx="6">
                  <c:v>5.1373700000000001E-2</c:v>
                </c:pt>
                <c:pt idx="7">
                  <c:v>7.6483499999999996E-2</c:v>
                </c:pt>
                <c:pt idx="8">
                  <c:v>7.0877599999999999E-2</c:v>
                </c:pt>
                <c:pt idx="9">
                  <c:v>5.9875499999999998E-2</c:v>
                </c:pt>
                <c:pt idx="10">
                  <c:v>7.7150099999999999E-2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0.94426220000000005</c:v>
                </c:pt>
                <c:pt idx="1">
                  <c:v>0.86421760000000003</c:v>
                </c:pt>
                <c:pt idx="2">
                  <c:v>0.8661238</c:v>
                </c:pt>
                <c:pt idx="3">
                  <c:v>0.83331279999999996</c:v>
                </c:pt>
                <c:pt idx="4">
                  <c:v>0.63734500000000005</c:v>
                </c:pt>
                <c:pt idx="5">
                  <c:v>0.89671020000000001</c:v>
                </c:pt>
                <c:pt idx="6">
                  <c:v>0.82772000000000001</c:v>
                </c:pt>
                <c:pt idx="7">
                  <c:v>0.80146859999999998</c:v>
                </c:pt>
                <c:pt idx="8">
                  <c:v>0.75472729999999999</c:v>
                </c:pt>
                <c:pt idx="9">
                  <c:v>0.62297959999999997</c:v>
                </c:pt>
                <c:pt idx="10">
                  <c:v>0.76956950000000002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2.45791E-2</c:v>
                </c:pt>
                <c:pt idx="1">
                  <c:v>8.2102700000000001E-2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0.14410129999999999</c:v>
                </c:pt>
                <c:pt idx="1">
                  <c:v>0.1143772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1.9493300000000002E-2</c:v>
                </c:pt>
                <c:pt idx="1">
                  <c:v>3.49111E-2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0.87598019999999999</c:v>
                </c:pt>
                <c:pt idx="1">
                  <c:v>0.82363339999999996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0.3557729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0.41743750000000002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0.15473339999999999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8.8499049000000003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3.71632E-2</c:v>
                </c:pt>
                <c:pt idx="1">
                  <c:v>9.5658099999999996E-2</c:v>
                </c:pt>
                <c:pt idx="2">
                  <c:v>9.6030500000000005E-2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7.1082199999999998E-2</c:v>
                </c:pt>
                <c:pt idx="1">
                  <c:v>9.1929200000000003E-2</c:v>
                </c:pt>
                <c:pt idx="2">
                  <c:v>0.21829299999999999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3.0270200000000001E-2</c:v>
                </c:pt>
                <c:pt idx="1">
                  <c:v>5.6980599999999999E-2</c:v>
                </c:pt>
                <c:pt idx="2">
                  <c:v>0.2089309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0.88839040000000002</c:v>
                </c:pt>
                <c:pt idx="1">
                  <c:v>0.83901590000000004</c:v>
                </c:pt>
                <c:pt idx="2">
                  <c:v>0.42128090000000001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3.2726100000000001E-2</c:v>
                </c:pt>
                <c:pt idx="1">
                  <c:v>0.14346200000000001</c:v>
                </c:pt>
                <c:pt idx="2">
                  <c:v>9.3004199999999995E-2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0.25662509999999999</c:v>
                </c:pt>
                <c:pt idx="1">
                  <c:v>0.14536080000000001</c:v>
                </c:pt>
                <c:pt idx="2">
                  <c:v>0.14026620000000001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4.1074899999999998E-2</c:v>
                </c:pt>
                <c:pt idx="1">
                  <c:v>3.9950899999999998E-2</c:v>
                </c:pt>
                <c:pt idx="2">
                  <c:v>7.7224899999999999E-2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0.32700119999999999</c:v>
                </c:pt>
                <c:pt idx="1">
                  <c:v>0.77640279999999995</c:v>
                </c:pt>
                <c:pt idx="2">
                  <c:v>0.63174450000000004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0.12519140000000001</c:v>
                </c:pt>
                <c:pt idx="1">
                  <c:v>6.6045499999999993E-2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0.16455110000000001</c:v>
                </c:pt>
                <c:pt idx="1">
                  <c:v>0.103784</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3.7773599999999997E-2</c:v>
                </c:pt>
                <c:pt idx="1">
                  <c:v>0.1336715</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0.49860339999999997</c:v>
                </c:pt>
                <c:pt idx="1">
                  <c:v>0.1814354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5.4312399999999997E-2</c:v>
                </c:pt>
                <c:pt idx="1">
                  <c:v>0.1064037</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0.1508892</c:v>
                </c:pt>
                <c:pt idx="1">
                  <c:v>0.20104649999999999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5.4262600000000001E-2</c:v>
                </c:pt>
                <c:pt idx="1">
                  <c:v>0.1101438</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0.63917999999999997</c:v>
                </c:pt>
                <c:pt idx="1">
                  <c:v>0.5370859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0.83221480000000003</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0.77003480000000002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0.77978340000000002</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0.72916669999999995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0.85858590000000001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0.88501739999999995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0.80505420000000005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0.87190080000000003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0.93950180000000005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0.94909089999999996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0.92748090000000005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0.9298246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6.8885500000000002E-2</c:v>
                </c:pt>
                <c:pt idx="1">
                  <c:v>0.20421049999999999</c:v>
                </c:pt>
                <c:pt idx="2">
                  <c:v>0.2093583</c:v>
                </c:pt>
                <c:pt idx="3">
                  <c:v>0.27483400000000002</c:v>
                </c:pt>
                <c:pt idx="4">
                  <c:v>3.2196599999999999E-2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9.3441499999999997E-2</c:v>
                </c:pt>
                <c:pt idx="1">
                  <c:v>0.10272729999999999</c:v>
                </c:pt>
                <c:pt idx="2">
                  <c:v>9.9626900000000004E-2</c:v>
                </c:pt>
                <c:pt idx="3">
                  <c:v>8.2471299999999997E-2</c:v>
                </c:pt>
                <c:pt idx="4">
                  <c:v>8.9298100000000005E-2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6.7315200000000006E-2</c:v>
                </c:pt>
                <c:pt idx="1">
                  <c:v>6.16378E-2</c:v>
                </c:pt>
                <c:pt idx="2">
                  <c:v>4.3431900000000002E-2</c:v>
                </c:pt>
                <c:pt idx="3">
                  <c:v>3.2687300000000002E-2</c:v>
                </c:pt>
                <c:pt idx="4">
                  <c:v>3.1158700000000001E-2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0.87834429999999997</c:v>
                </c:pt>
                <c:pt idx="1">
                  <c:v>0.78005910000000001</c:v>
                </c:pt>
                <c:pt idx="2">
                  <c:v>0.79848810000000003</c:v>
                </c:pt>
                <c:pt idx="3">
                  <c:v>0.89328490000000005</c:v>
                </c:pt>
                <c:pt idx="4">
                  <c:v>0.86202129999999999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0.62184870000000003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0.68055560000000004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0.62114539999999996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0.7068063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0.76646709999999996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0.86805560000000004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0.80921050000000005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0.84397160000000004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0.76571429999999996</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0.78571429999999998</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0.80428129999999998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0.80797099999999999</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0.78735630000000001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0.77380950000000004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0.79027360000000002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0.79853479999999999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0.74242419999999998</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0.83072100000000004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0.86075950000000001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0.89312979999999997</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0.95666669999999998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0.95438599999999996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0.95759720000000004</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0.93442619999999998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0.84563759999999999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0.82042250000000005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0.79285709999999998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0.81069959999999996</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0.95876289999999997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0.97569439999999996</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0.96875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0.97835499999999997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0.88256230000000002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0.8819188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0.93430659999999999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0.90366970000000002</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0.91238669999999999</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0.93188850000000001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0.94043889999999997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0.92164179999999996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4.7566999999999998E-2</c:v>
                </c:pt>
                <c:pt idx="1">
                  <c:v>0.13545860000000001</c:v>
                </c:pt>
                <c:pt idx="2">
                  <c:v>0.2030778</c:v>
                </c:pt>
                <c:pt idx="3">
                  <c:v>0.11590549999999999</c:v>
                </c:pt>
                <c:pt idx="4">
                  <c:v>1.3903499999999999E-2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6.8032899999999993E-2</c:v>
                </c:pt>
                <c:pt idx="1">
                  <c:v>9.3713599999999994E-2</c:v>
                </c:pt>
                <c:pt idx="2">
                  <c:v>0.1056571</c:v>
                </c:pt>
                <c:pt idx="3">
                  <c:v>0.1050962</c:v>
                </c:pt>
                <c:pt idx="4">
                  <c:v>5.6818199999999999E-2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4.0162999999999997E-2</c:v>
                </c:pt>
                <c:pt idx="1">
                  <c:v>0.1189451</c:v>
                </c:pt>
                <c:pt idx="2">
                  <c:v>9.9765400000000004E-2</c:v>
                </c:pt>
                <c:pt idx="3">
                  <c:v>4.5197000000000001E-2</c:v>
                </c:pt>
                <c:pt idx="4">
                  <c:v>2.5791100000000001E-2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0.92947769999999996</c:v>
                </c:pt>
                <c:pt idx="1">
                  <c:v>0.86796430000000002</c:v>
                </c:pt>
                <c:pt idx="2">
                  <c:v>0.71524290000000001</c:v>
                </c:pt>
                <c:pt idx="3">
                  <c:v>0.80058649999999998</c:v>
                </c:pt>
                <c:pt idx="4">
                  <c:v>0.92574520000000005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0.85901640000000001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0.87417219999999995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0.89115650000000002</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0.86693549999999997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0.89306359999999996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0.90510950000000001</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0.73333329999999997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0.72945210000000005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0.72852229999999996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0.77510040000000002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0.61006289999999996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0.77580070000000001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0.85263160000000005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0.86159169999999996</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0.85470089999999999</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0.81710910000000003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0.85151520000000003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0.79204889999999994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0.79411759999999998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0.8540373</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0.84887460000000003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0.86129029999999995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0.82879380000000002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0.69886360000000003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0.72549019999999997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0.7377049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0.77483440000000003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0.78134110000000001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0.77477479999999999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0.79331309999999999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0.78832120000000006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0.90073530000000002</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0.93726940000000003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0.92805760000000004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0.94444439999999996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1.4899999999999999E-4</c:v>
                </c:pt>
                <c:pt idx="1">
                  <c:v>0.11685860000000001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0.13540669999999999</c:v>
                </c:pt>
                <c:pt idx="1">
                  <c:v>0.13351160000000001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0.1028506</c:v>
                </c:pt>
                <c:pt idx="1">
                  <c:v>0.12922520000000001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0.81435550000000001</c:v>
                </c:pt>
                <c:pt idx="1">
                  <c:v>0.69173609999999996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0.99236639999999998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0.99285710000000005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0.96491229999999995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0.94444439999999996</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0.93788819999999995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0.95266269999999997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0.93661970000000005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0.63302749999999997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0.65686270000000002</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0.66249999999999998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0.75925929999999997</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0.71296300000000001</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0.6698113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0.73170729999999995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0.68807339999999995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0.71844660000000005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0.72222220000000004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0.70238100000000003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0.59770109999999999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0.64044939999999995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0.63541669999999995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0.74285710000000005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0.75675680000000001</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0.79629629999999996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0.75892859999999995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0.77906980000000003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0.9050279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0.87700529999999999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0.94155840000000002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0.94890509999999995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0.79742769999999996</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0.82608700000000002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0.76408450000000006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0.82786890000000002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0.84259260000000002</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0.87619049999999998</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0.87804879999999996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6.6759399999999997E-2</c:v>
                </c:pt>
                <c:pt idx="1">
                  <c:v>9.0157399999999999E-2</c:v>
                </c:pt>
                <c:pt idx="2">
                  <c:v>5.6324699999999998E-2</c:v>
                </c:pt>
                <c:pt idx="3">
                  <c:v>0.1123297</c:v>
                </c:pt>
                <c:pt idx="4">
                  <c:v>0.14774370000000001</c:v>
                </c:pt>
                <c:pt idx="5">
                  <c:v>7.4623999999999996E-2</c:v>
                </c:pt>
                <c:pt idx="6">
                  <c:v>1.9390899999999999E-2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0.18278559999999999</c:v>
                </c:pt>
                <c:pt idx="1">
                  <c:v>0.21708459999999999</c:v>
                </c:pt>
                <c:pt idx="2">
                  <c:v>0.19402430000000001</c:v>
                </c:pt>
                <c:pt idx="3">
                  <c:v>0.19009319999999999</c:v>
                </c:pt>
                <c:pt idx="4">
                  <c:v>0.2109559</c:v>
                </c:pt>
                <c:pt idx="5">
                  <c:v>0.16687869999999999</c:v>
                </c:pt>
                <c:pt idx="6">
                  <c:v>0.13848849999999999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8.6269399999999996E-2</c:v>
                </c:pt>
                <c:pt idx="1">
                  <c:v>8.7469500000000006E-2</c:v>
                </c:pt>
                <c:pt idx="2">
                  <c:v>0.15416199999999999</c:v>
                </c:pt>
                <c:pt idx="3">
                  <c:v>0.1372043</c:v>
                </c:pt>
                <c:pt idx="4">
                  <c:v>0.11591509999999999</c:v>
                </c:pt>
                <c:pt idx="5">
                  <c:v>7.3488700000000004E-2</c:v>
                </c:pt>
                <c:pt idx="6">
                  <c:v>4.0093400000000001E-2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0.77595590000000003</c:v>
                </c:pt>
                <c:pt idx="1">
                  <c:v>0.73814060000000004</c:v>
                </c:pt>
                <c:pt idx="2">
                  <c:v>0.69996550000000002</c:v>
                </c:pt>
                <c:pt idx="3">
                  <c:v>0.73461929999999998</c:v>
                </c:pt>
                <c:pt idx="4">
                  <c:v>0.67112369999999999</c:v>
                </c:pt>
                <c:pt idx="5">
                  <c:v>0.84228309999999995</c:v>
                </c:pt>
                <c:pt idx="6">
                  <c:v>0.86241829999999997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0.86238530000000002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0.87387389999999998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0.85882349999999996</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0.86585369999999995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0.8139535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0.84931509999999999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0.91025639999999997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0.9037037</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0.75862070000000004</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0.6285714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0.78688519999999995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0.93548390000000003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0.86315790000000003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0.90322579999999997</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0.86904760000000003</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0.85443040000000003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0.88157890000000005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0.88823529999999995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0.8676471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0.83383689999999999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0.85493830000000004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0.80448719999999996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0.77121770000000001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0.6176471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0.85245899999999997</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0.75471699999999997</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9.4989599999999993E-2</c:v>
                </c:pt>
                <c:pt idx="1">
                  <c:v>6.1067200000000002E-2</c:v>
                </c:pt>
                <c:pt idx="2">
                  <c:v>0.15247839999999999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7.1051900000000001E-2</c:v>
                </c:pt>
                <c:pt idx="1">
                  <c:v>0.11429010000000001</c:v>
                </c:pt>
                <c:pt idx="2">
                  <c:v>0.1636909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4.1443199999999999E-2</c:v>
                </c:pt>
                <c:pt idx="1">
                  <c:v>0.1098813</c:v>
                </c:pt>
                <c:pt idx="2">
                  <c:v>0.1336831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0.94186859999999994</c:v>
                </c:pt>
                <c:pt idx="1">
                  <c:v>0.78065910000000005</c:v>
                </c:pt>
                <c:pt idx="2">
                  <c:v>0.77903350000000005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0.86746990000000002</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0.80952380000000002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0.84431140000000005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0.5371901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0.56896550000000001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0.5625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0.55172410000000005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0.5824916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0.61855669999999996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0.5950704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0.8491379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0.87234040000000002</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0.88938050000000002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0.73244149999999997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0.71626299999999998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0.67063490000000003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0.75389410000000001</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0.74121409999999999</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0.80983609999999995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0.73180080000000003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0.25</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0.3538462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0.38095240000000002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0.32692310000000002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0.14687500000000001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0.1246106</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0.18124999999999999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0.1793893</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0.45679009999999998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0.47133760000000002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0.45454549999999999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0.49655169999999998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8.3315299999999995E-2</c:v>
                </c:pt>
                <c:pt idx="1">
                  <c:v>5.4878999999999997E-2</c:v>
                </c:pt>
                <c:pt idx="2">
                  <c:v>6.6151100000000004E-2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0.123428</c:v>
                </c:pt>
                <c:pt idx="1">
                  <c:v>7.9037399999999994E-2</c:v>
                </c:pt>
                <c:pt idx="2">
                  <c:v>3.0157199999999999E-2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0.10466200000000001</c:v>
                </c:pt>
                <c:pt idx="1">
                  <c:v>2.19946E-2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0.76520770000000005</c:v>
                </c:pt>
                <c:pt idx="1">
                  <c:v>0.94001979999999996</c:v>
                </c:pt>
                <c:pt idx="2">
                  <c:v>0.96427790000000002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0.4369748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0.56481479999999995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0.49090909999999999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0.54368930000000004</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0.51401870000000005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0.59134620000000004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0.66346150000000004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0.63934429999999998</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0.48108109999999998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0.3948718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0.40526319999999999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0.41509430000000003</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0.8823529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0.87804879999999996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0.86915889999999996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0.84558820000000001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0.90214070000000002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0.91373800000000005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0.87936510000000001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0.89393940000000005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0.60902259999999997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0.67068269999999997</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0.68400000000000005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0.62679430000000003</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0.76729559999999997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0.85350320000000002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0.83916080000000004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0.77235770000000004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8.9233129000000009</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9.0094043999999993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8.9347826000000001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8.8888888999999995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0.13968829999999999</c:v>
                </c:pt>
                <c:pt idx="1">
                  <c:v>3.7557899999999998E-2</c:v>
                </c:pt>
                <c:pt idx="2">
                  <c:v>9.9761199999999994E-2</c:v>
                </c:pt>
                <c:pt idx="3">
                  <c:v>9.9771299999999993E-2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9.6948000000000006E-2</c:v>
                </c:pt>
                <c:pt idx="1">
                  <c:v>9.8994499999999999E-2</c:v>
                </c:pt>
                <c:pt idx="2">
                  <c:v>9.3774200000000002E-2</c:v>
                </c:pt>
                <c:pt idx="3">
                  <c:v>0.1646214</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5.5377200000000001E-2</c:v>
                </c:pt>
                <c:pt idx="1">
                  <c:v>5.4078599999999998E-2</c:v>
                </c:pt>
                <c:pt idx="2">
                  <c:v>2.9193E-2</c:v>
                </c:pt>
                <c:pt idx="3">
                  <c:v>0.15820010000000001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0.82494250000000002</c:v>
                </c:pt>
                <c:pt idx="1">
                  <c:v>0.79032749999999996</c:v>
                </c:pt>
                <c:pt idx="2">
                  <c:v>0.85105379999999997</c:v>
                </c:pt>
                <c:pt idx="3">
                  <c:v>0.49274960000000001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0.19253509999999999</c:v>
                </c:pt>
                <c:pt idx="1">
                  <c:v>0.12645790000000001</c:v>
                </c:pt>
                <c:pt idx="2">
                  <c:v>0.10915469999999999</c:v>
                </c:pt>
                <c:pt idx="3">
                  <c:v>4.5254900000000001E-2</c:v>
                </c:pt>
                <c:pt idx="4">
                  <c:v>4.9932400000000002E-2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0.1081529</c:v>
                </c:pt>
                <c:pt idx="1">
                  <c:v>0.12708220000000001</c:v>
                </c:pt>
                <c:pt idx="2">
                  <c:v>8.9134400000000003E-2</c:v>
                </c:pt>
                <c:pt idx="3">
                  <c:v>0.1402677</c:v>
                </c:pt>
                <c:pt idx="4">
                  <c:v>0.15255360000000001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8.8010900000000003E-2</c:v>
                </c:pt>
                <c:pt idx="1">
                  <c:v>6.4635899999999996E-2</c:v>
                </c:pt>
                <c:pt idx="2">
                  <c:v>4.1900300000000001E-2</c:v>
                </c:pt>
                <c:pt idx="3">
                  <c:v>0.1061246</c:v>
                </c:pt>
                <c:pt idx="4">
                  <c:v>9.3867500000000006E-2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0.72936219999999996</c:v>
                </c:pt>
                <c:pt idx="1">
                  <c:v>0.6692787</c:v>
                </c:pt>
                <c:pt idx="2">
                  <c:v>0.88881250000000001</c:v>
                </c:pt>
                <c:pt idx="3">
                  <c:v>0.59629829999999995</c:v>
                </c:pt>
                <c:pt idx="4">
                  <c:v>0.54881139999999995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The Queen Elizabeth Hospital, King's Lynn,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75583472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253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333611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908240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092680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923620"/>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123679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0426730"/>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679421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527952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2454684"/>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888802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0349703"/>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872459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027059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69557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691092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7712981"/>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54351002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74066623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34054907"/>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18980580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72418618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38398973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79453750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37064619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76963196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16374955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485999859"/>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75185082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14268622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72568436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12335350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493985071"/>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54873333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04696266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56447847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79293048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8269688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35642232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428683784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62612365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20492839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556522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68450718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64505289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58913020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73571013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37938340"/>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51326182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938085742"/>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692329269"/>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82813531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59192246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80928443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0696382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58970832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413945626"/>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01666655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74850883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403545282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39639707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165606850"/>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46615377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240063" y="622300"/>
            <a:ext cx="503856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The Queen Elizabeth Hospital, King's Lynn,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4729241"/>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0795114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31928129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25527911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426295908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64310168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22072202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60566144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86102547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35797950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43990946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54002121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642405189"/>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84336181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81453574"/>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27056025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538999829"/>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2637013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35493166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47953266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14099629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94466059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28074299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96514638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54690929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59600173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424063110"/>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1330971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85932450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18219748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40254836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38009571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787290227"/>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67014287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Q42_5. Patient completely had enough understandable information about their response to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50793103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72011936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055370792"/>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2447091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05565803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39622862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03559641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84705688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22185069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04181548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354344718"/>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70369715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765549042"/>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915114482"/>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97572158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4294894965"/>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41194687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77796769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244854210"/>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01005480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772309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270147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8537882"/>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44412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990488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4050808"/>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460262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804967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876744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671139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249383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171722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790832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088419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534790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551493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114115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942698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397879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597582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621950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791891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86251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136157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8648107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569831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150587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290498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324418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610405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130673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725960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351346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287996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867598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084079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479995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966021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004749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545535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40526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637247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867229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286557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063776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147536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846751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756306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326905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613705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317845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2046776"/>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167460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212102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9186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447142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882720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500218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650421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976460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2179773"/>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818618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1334908"/>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784734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3957088"/>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2182486"/>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695329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103770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131026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185573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1268863"/>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6473225"/>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9233389"/>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5971851"/>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002508"/>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645519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813643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988353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78626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047327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596439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637285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101919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039770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45947"/>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7758799"/>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775682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759210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3838914"/>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169572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8592594"/>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8476214"/>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1855799"/>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7758505"/>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361589"/>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037444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940015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802315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296718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4032282"/>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443086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606921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3718115"/>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005420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796632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906020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795832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312902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9572691"/>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141930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658861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688932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60251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821542"/>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35221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837471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449852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056601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989456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229496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332552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208831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281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475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27988348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55635495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82526994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240063" y="622300"/>
            <a:ext cx="5038560" cy="276999"/>
          </a:xfrm>
          <a:prstGeom prst="rect">
            <a:avLst/>
          </a:prstGeom>
          <a:noFill/>
        </p:spPr>
        <p:txBody>
          <a:bodyPr wrap="none" rtlCol="0">
            <a:spAutoFit/>
          </a:bodyPr>
          <a:lstStyle/>
          <a:p>
            <a:pPr algn="r"/>
            <a:r>
              <a:rPr lang="en-GB" sz="1200" b="1">
                <a:solidFill>
                  <a:srgbClr val="336E9F"/>
                </a:solidFill>
                <a:latin typeface="Arial"/>
                <a:cs typeface="Arial"/>
              </a:rPr>
              <a:t>The Queen Elizabeth Hospital, King's Lynn,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22721</Words>
  <Application>Microsoft Office PowerPoint</Application>
  <PresentationFormat>Custom</PresentationFormat>
  <Paragraphs>5936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