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5.8098700000000003E-2</c:v>
                </c:pt>
                <c:pt idx="1">
                  <c:v>1.8041999999999999E-2</c:v>
                </c:pt>
                <c:pt idx="2">
                  <c:v>3.3098700000000002E-2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0.1293455</c:v>
                </c:pt>
                <c:pt idx="1">
                  <c:v>0.17809179999999999</c:v>
                </c:pt>
                <c:pt idx="2">
                  <c:v>8.8983599999999996E-2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2.0697400000000001E-2</c:v>
                </c:pt>
                <c:pt idx="1">
                  <c:v>6.4705100000000002E-2</c:v>
                </c:pt>
                <c:pt idx="2">
                  <c:v>0</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0</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0.94920669999999996</c:v>
                </c:pt>
                <c:pt idx="1">
                  <c:v>0.86363210000000001</c:v>
                </c:pt>
                <c:pt idx="2">
                  <c:v>0.98804250000000005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0.78614879999999998</c:v>
                </c:pt>
                <c:pt idx="3">
                  <c:v>0.52637990000000001</c:v>
                </c:pt>
                <c:pt idx="4">
                  <c:v>0.62237489999999995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2.05937E-2</c:v>
                </c:pt>
                <c:pt idx="1">
                  <c:v>6.4584999999999998E-3</c:v>
                </c:pt>
                <c:pt idx="2">
                  <c:v>0</c:v>
                </c:pt>
                <c:pt idx="3">
                  <c:v>0.1371658</c:v>
                </c:pt>
                <c:pt idx="4">
                  <c:v>0</c:v>
                </c:pt>
                <c:pt idx="5">
                  <c:v>0.1176663</c:v>
                </c:pt>
                <c:pt idx="6">
                  <c:v>2.3143999999999999E-3</c:v>
                </c:pt>
                <c:pt idx="7">
                  <c:v>1.6765200000000001E-2</c:v>
                </c:pt>
                <c:pt idx="8">
                  <c:v>8.76276E-2</c:v>
                </c:pt>
                <c:pt idx="10">
                  <c:v>9.25401E-2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0.14474980000000001</c:v>
                </c:pt>
                <c:pt idx="1">
                  <c:v>0.23635220000000001</c:v>
                </c:pt>
                <c:pt idx="2">
                  <c:v>0.19954659999999999</c:v>
                </c:pt>
                <c:pt idx="3">
                  <c:v>0.26970830000000001</c:v>
                </c:pt>
                <c:pt idx="4">
                  <c:v>0.37762509999999999</c:v>
                </c:pt>
                <c:pt idx="5">
                  <c:v>0.16083159999999999</c:v>
                </c:pt>
                <c:pt idx="6">
                  <c:v>0.26479989999999998</c:v>
                </c:pt>
                <c:pt idx="7">
                  <c:v>0.22927539999999999</c:v>
                </c:pt>
                <c:pt idx="8">
                  <c:v>0.28051350000000003</c:v>
                </c:pt>
                <c:pt idx="10">
                  <c:v>0.21581520000000001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2.5918E-2</c:v>
                </c:pt>
                <c:pt idx="1">
                  <c:v>0</c:v>
                </c:pt>
                <c:pt idx="2">
                  <c:v>0</c:v>
                </c:pt>
                <c:pt idx="3">
                  <c:v>1.5961800000000002E-2</c:v>
                </c:pt>
                <c:pt idx="4">
                  <c:v>0</c:v>
                </c:pt>
                <c:pt idx="5">
                  <c:v>5.144E-2</c:v>
                </c:pt>
                <c:pt idx="6">
                  <c:v>0</c:v>
                </c:pt>
                <c:pt idx="7">
                  <c:v>3.89503E-2</c:v>
                </c:pt>
                <c:pt idx="8">
                  <c:v>4.4598600000000002E-2</c:v>
                </c:pt>
                <c:pt idx="10">
                  <c:v>4.7353800000000001E-2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2.1228899999999998E-2</c:v>
                </c:pt>
                <c:pt idx="2">
                  <c:v>1.4304600000000001E-2</c:v>
                </c:pt>
                <c:pt idx="3">
                  <c:v>5.0784299999999997E-2</c:v>
                </c:pt>
                <c:pt idx="4">
                  <c:v>0</c:v>
                </c:pt>
                <c:pt idx="5">
                  <c:v>1.5E-6</c:v>
                </c:pt>
                <c:pt idx="6">
                  <c:v>4.5149599999999998E-2</c:v>
                </c:pt>
                <c:pt idx="7">
                  <c:v>1.3999999999999999E-6</c:v>
                </c:pt>
                <c:pt idx="8">
                  <c:v>4.9125099999999998E-2</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0.90184450000000005</c:v>
                </c:pt>
                <c:pt idx="1">
                  <c:v>0.889517</c:v>
                </c:pt>
                <c:pt idx="2">
                  <c:v>0.89863890000000002</c:v>
                </c:pt>
                <c:pt idx="3">
                  <c:v>0.92198659999999999</c:v>
                </c:pt>
                <c:pt idx="4">
                  <c:v>0.75270440000000005</c:v>
                </c:pt>
                <c:pt idx="5">
                  <c:v>0.86038490000000001</c:v>
                </c:pt>
                <c:pt idx="6">
                  <c:v>0.91446419999999995</c:v>
                </c:pt>
                <c:pt idx="7">
                  <c:v>0.89052589999999998</c:v>
                </c:pt>
                <c:pt idx="8">
                  <c:v>0.79641300000000004</c:v>
                </c:pt>
                <c:pt idx="10">
                  <c:v>0.8282969</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0.75773950000000001</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0</c:v>
                </c:pt>
                <c:pt idx="1">
                  <c:v>4.2895999999999997E-2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0.23067460000000001</c:v>
                </c:pt>
                <c:pt idx="1">
                  <c:v>0.1927905</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0</c:v>
                </c:pt>
                <c:pt idx="1">
                  <c:v>0</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1.15859E-2</c:v>
                </c:pt>
                <c:pt idx="1">
                  <c:v>0.10377889999999999</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0.83615050000000002</c:v>
                </c:pt>
                <c:pt idx="1">
                  <c:v>0.81082580000000004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0.2221079</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0.68476740000000003</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2.1068400000000001E-2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9.0525283000000005</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5.5741999999999996E-3</c:v>
                </c:pt>
                <c:pt idx="1">
                  <c:v>6.4215800000000003E-2</c:v>
                </c:pt>
                <c:pt idx="2">
                  <c:v>3.9080700000000003E-2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0.13425999999999999</c:v>
                </c:pt>
                <c:pt idx="1">
                  <c:v>0.1548139</c:v>
                </c:pt>
                <c:pt idx="2">
                  <c:v>0.33219270000000001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0</c:v>
                </c:pt>
                <c:pt idx="1">
                  <c:v>2.55383E-2</c:v>
                </c:pt>
                <c:pt idx="2">
                  <c:v>0.15198110000000001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2.8902000000000001E-2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0.96055900000000005</c:v>
                </c:pt>
                <c:pt idx="1">
                  <c:v>0.89514609999999994</c:v>
                </c:pt>
                <c:pt idx="2">
                  <c:v>0.68388450000000001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0.1380094</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0</c:v>
                </c:pt>
                <c:pt idx="1">
                  <c:v>9.1948100000000005E-2</c:v>
                </c:pt>
                <c:pt idx="2">
                  <c:v>3.9362099999999997E-2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0.39453860000000002</c:v>
                </c:pt>
                <c:pt idx="1">
                  <c:v>0.24838879999999999</c:v>
                </c:pt>
                <c:pt idx="2">
                  <c:v>0.2475504</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c:v>
                </c:pt>
                <c:pt idx="1">
                  <c:v>0</c:v>
                </c:pt>
                <c:pt idx="2">
                  <c:v>2.3582800000000001E-2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0.46745199999999998</c:v>
                </c:pt>
                <c:pt idx="1">
                  <c:v>7.0023000000000002E-2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0.41429120000000003</c:v>
                </c:pt>
                <c:pt idx="1">
                  <c:v>0.85882040000000004</c:v>
                </c:pt>
                <c:pt idx="2">
                  <c:v>0.61493229999999999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5.76471E-2</c:v>
                </c:pt>
                <c:pt idx="1">
                  <c:v>2.1727799999999999E-2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0.29963960000000001</c:v>
                </c:pt>
                <c:pt idx="1">
                  <c:v>0.19241949999999999</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0</c:v>
                </c:pt>
                <c:pt idx="1">
                  <c:v>8.9353799999999997E-2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0.37348999999999999</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0.54980399999999996</c:v>
                </c:pt>
                <c:pt idx="1">
                  <c:v>0.25399169999999999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0.49729800000000002</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0</c:v>
                </c:pt>
                <c:pt idx="1">
                  <c:v>1.0449000000000001E-3</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0.26600659999999998</c:v>
                </c:pt>
                <c:pt idx="1">
                  <c:v>0.41176400000000002</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0</c:v>
                </c:pt>
                <c:pt idx="1">
                  <c:v>4.7850000000000002E-3</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0.2366953</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0.62707420000000003</c:v>
                </c:pt>
                <c:pt idx="1">
                  <c:v>0.43255529999999998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0.84375</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0.83720930000000005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0.90721649999999998</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0.88461540000000005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0.8139535</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0.85333329999999996</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0.96774190000000004</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0.9210526</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0.943662</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0.76654299999999997</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2.83162E-2</c:v>
                </c:pt>
                <c:pt idx="1">
                  <c:v>0.1594815</c:v>
                </c:pt>
                <c:pt idx="2">
                  <c:v>0.16645789999999999</c:v>
                </c:pt>
                <c:pt idx="3">
                  <c:v>0.2392744</c:v>
                </c:pt>
                <c:pt idx="4">
                  <c:v>0</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0.17458009999999999</c:v>
                </c:pt>
                <c:pt idx="1">
                  <c:v>0.1921852</c:v>
                </c:pt>
                <c:pt idx="2">
                  <c:v>0.1854278</c:v>
                </c:pt>
                <c:pt idx="3">
                  <c:v>0.15359049999999999</c:v>
                </c:pt>
                <c:pt idx="4">
                  <c:v>0.16347539999999999</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2.67459E-2</c:v>
                </c:pt>
                <c:pt idx="1">
                  <c:v>1.6908900000000001E-2</c:v>
                </c:pt>
                <c:pt idx="2">
                  <c:v>5.3140000000000001E-4</c:v>
                </c:pt>
                <c:pt idx="3">
                  <c:v>0</c:v>
                </c:pt>
                <c:pt idx="4">
                  <c:v>0</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6.4433199999999996E-2</c:v>
                </c:pt>
                <c:pt idx="4">
                  <c:v>6.9981600000000005E-2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0.86443360000000002</c:v>
                </c:pt>
                <c:pt idx="1">
                  <c:v>0.79738240000000005</c:v>
                </c:pt>
                <c:pt idx="2">
                  <c:v>0.82916319999999999</c:v>
                </c:pt>
                <c:pt idx="3">
                  <c:v>0.8158898</c:v>
                </c:pt>
                <c:pt idx="4">
                  <c:v>0.826546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0.62318839999999998</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0.71428570000000002</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0.66666669999999995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0.73913039999999997</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0.85454549999999996</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0.84615379999999996</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0.92857140000000005</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0.9375</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0.82242990000000005</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0.80357140000000005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0.91304350000000001</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0.84810129999999995</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0.75471699999999997</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0.76785709999999996</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0.89130430000000005</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0.82051280000000004</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0.7722772</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0.84615379999999996</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0.88888889999999998</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0.89041099999999995</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0.95833330000000005</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0.98039220000000005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0.97560979999999997</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0.98666670000000001</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0.78125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0.82692310000000002</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0.88372090000000003</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0.81333330000000004</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0.98958330000000005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0.97674419999999995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0.98648650000000004</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0.94791669999999995</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0.92682929999999997</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0.85915490000000005</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0.9619048</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0.92727269999999995</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0.94936710000000002</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0.89455709999999999</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2.0625899999999999E-2</c:v>
                </c:pt>
                <c:pt idx="1">
                  <c:v>9.8146899999999995E-2</c:v>
                </c:pt>
                <c:pt idx="2">
                  <c:v>0.16140379999999999</c:v>
                </c:pt>
                <c:pt idx="3">
                  <c:v>7.5537099999999996E-2</c:v>
                </c:pt>
                <c:pt idx="4">
                  <c:v>0</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0.1219151</c:v>
                </c:pt>
                <c:pt idx="1">
                  <c:v>0.16833709999999999</c:v>
                </c:pt>
                <c:pt idx="2">
                  <c:v>0.18900520000000001</c:v>
                </c:pt>
                <c:pt idx="3">
                  <c:v>0.1858329</c:v>
                </c:pt>
                <c:pt idx="4">
                  <c:v>0.10248309999999999</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1.32219E-2</c:v>
                </c:pt>
                <c:pt idx="1">
                  <c:v>8.1633399999999995E-2</c:v>
                </c:pt>
                <c:pt idx="2">
                  <c:v>5.8091299999999998E-2</c:v>
                </c:pt>
                <c:pt idx="3">
                  <c:v>4.8285999999999997E-3</c:v>
                </c:pt>
                <c:pt idx="4">
                  <c:v>2.9586999999999999E-3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0.9437141</c:v>
                </c:pt>
                <c:pt idx="1">
                  <c:v>0.84149079999999998</c:v>
                </c:pt>
                <c:pt idx="2">
                  <c:v>0.84515530000000005</c:v>
                </c:pt>
                <c:pt idx="3">
                  <c:v>0.79874750000000005</c:v>
                </c:pt>
                <c:pt idx="4">
                  <c:v>0.98355590000000004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0.88659790000000005</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0.85416669999999995</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0.86363639999999997</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0.85135139999999998</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0.8301887</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0.89285709999999996</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0.97777780000000003</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0.84810129999999995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0.76041669999999995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0.74509800000000004</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0.75609760000000004</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0.66666669999999995</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0.56521739999999998</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0.51282050000000001</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0.86021510000000001</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0.89361699999999999</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0.89743589999999995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0.88405800000000001</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0.74285710000000005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0.82142859999999995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0.86666670000000001</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0.83544300000000005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0.87128709999999998</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0.90566040000000003</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0.82051280000000004</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0.68085110000000004</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0.84615379999999996</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0.80952380000000002</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0.75238099999999997</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0.85454549999999996</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0.88888889999999998</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0.7820513</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0.91860470000000005</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0.97826089999999999</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0.94117649999999997</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0.92753620000000003</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0.64381120000000003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4.7970699999999998E-2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0.28423310000000002</c:v>
                </c:pt>
                <c:pt idx="1">
                  <c:v>0.27128740000000001</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2.8437400000000002E-2</c:v>
                </c:pt>
                <c:pt idx="1">
                  <c:v>6.0337300000000003E-2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0.89329610000000004</c:v>
                </c:pt>
                <c:pt idx="1">
                  <c:v>0.68207770000000001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0.97674419999999995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0.94915249999999995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0.96774190000000004</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0.9375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0.61904760000000003</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0.51612899999999995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0.67307689999999998</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0.65384620000000004</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0.78947369999999994</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0.53333330000000001</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0.81818179999999996</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0.57575759999999998</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0.58695649999999999</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0.65217389999999997</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0.61904760000000003</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0.62962960000000001</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0.71698110000000004</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0.65384620000000004</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0.77272730000000001</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0.63636360000000003</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0.9210526</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0.93333330000000003</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0.91176469999999998</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0.90769230000000001</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0.74725269999999999</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0.8125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0.9428571</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0.79166669999999995</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0.82352939999999997</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0.81818179999999996</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0.84375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0.56292580000000003</c:v>
                </c:pt>
                <c:pt idx="3">
                  <c:v>0.53171100000000004</c:v>
                </c:pt>
                <c:pt idx="4">
                  <c:v>0.40552539999999998</c:v>
                </c:pt>
                <c:pt idx="5">
                  <c:v>0.68500720000000004</c:v>
                </c:pt>
                <c:pt idx="6">
                  <c:v>0.76821850000000003</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1.45834E-2</c:v>
                </c:pt>
                <c:pt idx="1">
                  <c:v>2.5974799999999999E-2</c:v>
                </c:pt>
                <c:pt idx="2">
                  <c:v>0</c:v>
                </c:pt>
                <c:pt idx="3">
                  <c:v>5.0237700000000003E-2</c:v>
                </c:pt>
                <c:pt idx="4">
                  <c:v>8.5329299999999997E-2</c:v>
                </c:pt>
                <c:pt idx="5">
                  <c:v>2.7905099999999999E-2</c:v>
                </c:pt>
                <c:pt idx="6">
                  <c:v>0</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0.28713759999999999</c:v>
                </c:pt>
                <c:pt idx="1">
                  <c:v>0.34544979999999997</c:v>
                </c:pt>
                <c:pt idx="2">
                  <c:v>0.308228</c:v>
                </c:pt>
                <c:pt idx="3">
                  <c:v>0.31427719999999998</c:v>
                </c:pt>
                <c:pt idx="4">
                  <c:v>0.33578459999999999</c:v>
                </c:pt>
                <c:pt idx="5">
                  <c:v>0.26031650000000001</c:v>
                </c:pt>
                <c:pt idx="6">
                  <c:v>0.2222624</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3.4093400000000003E-2</c:v>
                </c:pt>
                <c:pt idx="1">
                  <c:v>2.3286899999999999E-2</c:v>
                </c:pt>
                <c:pt idx="2">
                  <c:v>9.7060099999999996E-2</c:v>
                </c:pt>
                <c:pt idx="3">
                  <c:v>7.5112300000000007E-2</c:v>
                </c:pt>
                <c:pt idx="4">
                  <c:v>5.3500699999999998E-2</c:v>
                </c:pt>
                <c:pt idx="5">
                  <c:v>2.67698E-2</c:v>
                </c:pt>
                <c:pt idx="6">
                  <c:v>0</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9.5189999999999997E-3</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0.62311870000000003</c:v>
                </c:pt>
                <c:pt idx="1">
                  <c:v>0.62893279999999996</c:v>
                </c:pt>
                <c:pt idx="2">
                  <c:v>0.56400700000000004</c:v>
                </c:pt>
                <c:pt idx="3">
                  <c:v>0.53171100000000004</c:v>
                </c:pt>
                <c:pt idx="4">
                  <c:v>0.52501220000000004</c:v>
                </c:pt>
                <c:pt idx="5">
                  <c:v>0.68500720000000004</c:v>
                </c:pt>
                <c:pt idx="6">
                  <c:v>0.84307449999999995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0.78846150000000004</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0.80769230000000003</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0.95454550000000005</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0.84848480000000004</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0.77083330000000005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0.72727269999999999</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0.94444439999999996</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0.8676471</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0.72727269999999999</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0.90476190000000001</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0.91176469999999998</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0.8947368</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0.89743589999999995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0.877193</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0.97222220000000004</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0.87878789999999996</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0.8252427</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0.8301887</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0.70454550000000005</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0.8125</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0.81818179999999996</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0.77142860000000002</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6.6866300000000004E-2</c:v>
                </c:pt>
                <c:pt idx="1">
                  <c:v>2.12199E-2</c:v>
                </c:pt>
                <c:pt idx="2">
                  <c:v>9.2819200000000004E-2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0.12729850000000001</c:v>
                </c:pt>
                <c:pt idx="1">
                  <c:v>0.19398470000000001</c:v>
                </c:pt>
                <c:pt idx="2">
                  <c:v>0.28300920000000002</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1.3319900000000001E-2</c:v>
                </c:pt>
                <c:pt idx="1">
                  <c:v>7.0033999999999999E-2</c:v>
                </c:pt>
                <c:pt idx="2">
                  <c:v>7.4023900000000004E-2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0.92463320000000004</c:v>
                </c:pt>
                <c:pt idx="1">
                  <c:v>0.79625040000000002</c:v>
                </c:pt>
                <c:pt idx="2">
                  <c:v>0.80820369999999997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0.9473684</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0.8947368</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0.90625</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0.56818179999999996</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0.63636360000000003</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0.65789470000000005</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0.50769229999999999</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0.67307689999999998</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0.66666669999999995</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0.58904109999999998</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0.84415580000000001</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0.88636360000000003</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0.86363639999999997</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0.73684210000000006</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0.75925929999999997</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0.77500000000000002</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0.70129870000000005</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0.8252427</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0.76363639999999999</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0.75555559999999999</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0.79220780000000002</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0.2105263</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0.35714289999999999</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0.40909089999999998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0.1826923</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0.32727270000000003</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0.27272730000000001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0.25333329999999998</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0.29411759999999998</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0.48275859999999998</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0.47619050000000002</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0.55813950000000001</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3.8913000000000003E-2</c:v>
                </c:pt>
                <c:pt idx="1">
                  <c:v>2.64263E-2</c:v>
                </c:pt>
                <c:pt idx="2">
                  <c:v>5.2131200000000003E-2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0.21223249999999999</c:v>
                </c:pt>
                <c:pt idx="1">
                  <c:v>0.12948480000000001</c:v>
                </c:pt>
                <c:pt idx="2">
                  <c:v>4.4177000000000001E-2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6.0259699999999999E-2</c:v>
                </c:pt>
                <c:pt idx="1">
                  <c:v>0</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0</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0.66676670000000005</c:v>
                </c:pt>
                <c:pt idx="1">
                  <c:v>0.94673289999999999</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0.51111110000000004</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0.3684211</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0.64705880000000005</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0.43478260000000002</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0.53012049999999999</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0.72727269999999999</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0.61290319999999998</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0.60377360000000002</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0.3333333</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0.34482760000000001</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0.4583333</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0.65909090000000004</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0.85714290000000004</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0.89285709999999996</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0.84444439999999998</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0.89610389999999995</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0.87254900000000002</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0.92857140000000005</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0.90909090000000004</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0.95945950000000002</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0.56321840000000001</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0.72972970000000004</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0.56666669999999997</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0.83333330000000005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0.87878789999999996</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0.91666669999999995</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8.9905659999999994</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9.1272727000000007</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9.1818182000000004</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9.0410959000000002</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0.71527180000000001</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0.1033279</c:v>
                </c:pt>
                <c:pt idx="1">
                  <c:v>0</c:v>
                </c:pt>
                <c:pt idx="2">
                  <c:v>6.1583499999999999E-2</c:v>
                </c:pt>
                <c:pt idx="3">
                  <c:v>2.6119900000000001E-2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0.16966899999999999</c:v>
                </c:pt>
                <c:pt idx="1">
                  <c:v>0.1776016</c:v>
                </c:pt>
                <c:pt idx="2">
                  <c:v>0.17012969999999999</c:v>
                </c:pt>
                <c:pt idx="3">
                  <c:v>0.31192419999999998</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1.9016700000000001E-2</c:v>
                </c:pt>
                <c:pt idx="1">
                  <c:v>1.4775E-2</c:v>
                </c:pt>
                <c:pt idx="2">
                  <c:v>0</c:v>
                </c:pt>
                <c:pt idx="3">
                  <c:v>8.4548700000000004E-2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6.6115400000000005E-2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0.81813230000000003</c:v>
                </c:pt>
                <c:pt idx="1">
                  <c:v>0.83795569999999997</c:v>
                </c:pt>
                <c:pt idx="2">
                  <c:v>0.88436890000000001</c:v>
                </c:pt>
                <c:pt idx="3">
                  <c:v>0.52462350000000002</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0.49278379999999999</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0.1487414</c:v>
                </c:pt>
                <c:pt idx="1">
                  <c:v>8.4217899999999998E-2</c:v>
                </c:pt>
                <c:pt idx="2">
                  <c:v>7.4470599999999998E-2</c:v>
                </c:pt>
                <c:pt idx="3">
                  <c:v>0</c:v>
                </c:pt>
                <c:pt idx="4">
                  <c:v>7.6659999999999999E-4</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0.19574040000000001</c:v>
                </c:pt>
                <c:pt idx="1">
                  <c:v>0.211562</c:v>
                </c:pt>
                <c:pt idx="2">
                  <c:v>0.15850259999999999</c:v>
                </c:pt>
                <c:pt idx="3">
                  <c:v>0.2328529</c:v>
                </c:pt>
                <c:pt idx="4">
                  <c:v>0.25088510000000003</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4.4217199999999998E-2</c:v>
                </c:pt>
                <c:pt idx="1">
                  <c:v>2.2395999999999999E-2</c:v>
                </c:pt>
                <c:pt idx="2">
                  <c:v>7.2161999999999999E-3</c:v>
                </c:pt>
                <c:pt idx="3">
                  <c:v>5.9832000000000003E-2</c:v>
                </c:pt>
                <c:pt idx="4">
                  <c:v>4.4701699999999997E-2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0.79485220000000001</c:v>
                </c:pt>
                <c:pt idx="1">
                  <c:v>0.71210090000000004</c:v>
                </c:pt>
                <c:pt idx="2">
                  <c:v>0.86279819999999996</c:v>
                </c:pt>
                <c:pt idx="3">
                  <c:v>0.60529080000000002</c:v>
                </c:pt>
                <c:pt idx="4">
                  <c:v>0.5316225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The Princess Alexandra Hospital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130232913"/>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5806473"/>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37273325"/>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57882982"/>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5799217"/>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2871502"/>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2260893"/>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4450922"/>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3794112"/>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929249"/>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47952230"/>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9277840"/>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0143216"/>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7940527"/>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40019"/>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4567862"/>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1246255"/>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759528944"/>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915609096"/>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947421410"/>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528933365"/>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1384351668"/>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802060394"/>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986915236"/>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4222724069"/>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774964925"/>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799124853"/>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100%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752637260"/>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67806132"/>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731581355"/>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4029962780"/>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318195477"/>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312168740"/>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581465617"/>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4062850309"/>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771614784"/>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192929238"/>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379566394"/>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795950609"/>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4106041522"/>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691262105"/>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878751085"/>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2711334018"/>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350581121"/>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491213205"/>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329970526"/>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230771040"/>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234410760"/>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933364465"/>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776485499"/>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285440549"/>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108595213"/>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551416399"/>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708542634"/>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130187303"/>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270025488"/>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638485949"/>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227898651"/>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573303453"/>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887875459"/>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494341919"/>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771042957"/>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656389693"/>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905584" y="622300"/>
            <a:ext cx="3373039"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The Princess Alexandra Hospital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3636719557"/>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4010843387"/>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925282566"/>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44431040"/>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449103813"/>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505770632"/>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338943218"/>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125428197"/>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895920855"/>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200691875"/>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963811522"/>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514505129"/>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151236065"/>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92095185"/>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367712433"/>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940943565"/>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98619889"/>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4016236497"/>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83639407"/>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70054258"/>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307948223"/>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256906197"/>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4115536657"/>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134348442"/>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375832335"/>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684279823"/>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404676727"/>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097360472"/>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213539175"/>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4184418612"/>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45801450"/>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801385182"/>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310522484"/>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3079522453"/>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Q31. Patient had confidence and trust in all of the team looking after them during their stay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Q36. Hospital staff always did everything they could to help the patient control pain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525910094"/>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3307220414"/>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220633248"/>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305043207"/>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4260576611"/>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465126373"/>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01012349"/>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648558543"/>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917682152"/>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494714774"/>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025156402"/>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707063864"/>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514266231"/>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537598307"/>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4109201645"/>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486486674"/>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234583551"/>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363537692"/>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460601941"/>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195024084"/>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428658"/>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709999"/>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97450534"/>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8299577"/>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4274153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7998098"/>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9361507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516417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71068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42415600"/>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9189729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509215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2178750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07608727"/>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4619895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031248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2615087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503072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439680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10697897"/>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9561046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79067974"/>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655347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31248549"/>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3507042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328587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4164855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4744508"/>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0667955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45276053"/>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78611"/>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59043230"/>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0998155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75803864"/>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57895482"/>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20728518"/>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6858489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0404744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7782015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62971948"/>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2725924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1371991"/>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2088217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0144650"/>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053869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1451745"/>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7021854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7919901"/>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5512501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3438112"/>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86751920"/>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6476621"/>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58807974"/>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02432692"/>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91905879"/>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08816258"/>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1602255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9954599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3654494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3385158"/>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48766540"/>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25519334"/>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7136095"/>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8384052"/>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9532874"/>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1346884"/>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01400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16386161"/>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8663361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0493600"/>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98973724"/>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87027986"/>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2689655"/>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1029943"/>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17248055"/>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49450571"/>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30255155"/>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43472913"/>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9053736"/>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1251138"/>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24868012"/>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9942671"/>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9473822"/>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3228704"/>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29370750"/>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30401553"/>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70009590"/>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2556042"/>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9550765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8037185"/>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25003935"/>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8512449"/>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73695114"/>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32079232"/>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58318277"/>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31028716"/>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1558842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4208033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9439407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76930709"/>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95776584"/>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6512067"/>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4869115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3536127"/>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36195283"/>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2370182"/>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4290053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435688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70007906"/>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194409"/>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425335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515901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2210735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7369535"/>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8212034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8424767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7000614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4599248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9925124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77214972"/>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8417193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0982120"/>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80</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159</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50</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590503794"/>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826686125"/>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439436198"/>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905584" y="622300"/>
            <a:ext cx="3373039" cy="276999"/>
          </a:xfrm>
          <a:prstGeom prst="rect">
            <a:avLst/>
          </a:prstGeom>
          <a:noFill/>
        </p:spPr>
        <p:txBody>
          <a:bodyPr wrap="none" rtlCol="0">
            <a:spAutoFit/>
          </a:bodyPr>
          <a:lstStyle/>
          <a:p>
            <a:pPr algn="r"/>
            <a:r>
              <a:rPr lang="en-GB" sz="1200" b="1">
                <a:solidFill>
                  <a:srgbClr val="336E9F"/>
                </a:solidFill>
                <a:latin typeface="Arial"/>
                <a:cs typeface="Arial"/>
              </a:rPr>
              <a:t>The Princess Alexandra Hospital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17907</TotalTime>
  <Words>21631</Words>
  <Application>Microsoft Office PowerPoint</Application>
  <PresentationFormat>Custom</PresentationFormat>
  <Paragraphs>5922</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2025-07-16T18:00:36Z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