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50"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9.75491E-2</c:v>
                </c:pt>
                <c:pt idx="1">
                  <c:v>6.9700399999999996E-2</c:v>
                </c:pt>
                <c:pt idx="2">
                  <c:v>6.6918599999999995E-2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5.0444799999999998E-2</c:v>
                </c:pt>
                <c:pt idx="1">
                  <c:v>7.4774999999999994E-2</c:v>
                </c:pt>
                <c:pt idx="2">
                  <c:v>2.4638699999999999E-2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6.0147800000000001E-2</c:v>
                </c:pt>
                <c:pt idx="1">
                  <c:v>0.11636349999999999</c:v>
                </c:pt>
                <c:pt idx="2">
                  <c:v>3.0524900000000001E-2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0.9195506</c:v>
                </c:pt>
                <c:pt idx="1">
                  <c:v>0.86723760000000005</c:v>
                </c:pt>
                <c:pt idx="2">
                  <c:v>0.95160109999999998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7.0459400000000005E-2</c:v>
                </c:pt>
                <c:pt idx="1">
                  <c:v>9.7501500000000005E-2</c:v>
                </c:pt>
                <c:pt idx="2">
                  <c:v>5.9808199999999999E-2</c:v>
                </c:pt>
                <c:pt idx="3">
                  <c:v>0.19963259999999999</c:v>
                </c:pt>
                <c:pt idx="4">
                  <c:v>0.1565964</c:v>
                </c:pt>
                <c:pt idx="5">
                  <c:v>0.17221110000000001</c:v>
                </c:pt>
                <c:pt idx="6">
                  <c:v>0.1047796</c:v>
                </c:pt>
                <c:pt idx="7">
                  <c:v>9.2677300000000004E-2</c:v>
                </c:pt>
                <c:pt idx="8">
                  <c:v>0.1511721</c:v>
                </c:pt>
                <c:pt idx="9">
                  <c:v>0.135991</c:v>
                </c:pt>
                <c:pt idx="10">
                  <c:v>0.13489129999999999</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4.50184E-2</c:v>
                </c:pt>
                <c:pt idx="1">
                  <c:v>5.4266200000000001E-2</c:v>
                </c:pt>
                <c:pt idx="2">
                  <c:v>6.8392400000000006E-2</c:v>
                </c:pt>
                <c:pt idx="3">
                  <c:v>0.14477470000000001</c:v>
                </c:pt>
                <c:pt idx="4">
                  <c:v>9.0851899999999999E-2</c:v>
                </c:pt>
                <c:pt idx="5">
                  <c:v>5.1742000000000003E-2</c:v>
                </c:pt>
                <c:pt idx="6">
                  <c:v>5.9869499999999999E-2</c:v>
                </c:pt>
                <c:pt idx="7">
                  <c:v>7.7451000000000006E-2</c:v>
                </c:pt>
                <c:pt idx="8">
                  <c:v>0.15342449999999999</c:v>
                </c:pt>
                <c:pt idx="9">
                  <c:v>9.7330200000000006E-2</c:v>
                </c:pt>
                <c:pt idx="10">
                  <c:v>0.1311129</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7.5783699999999996E-2</c:v>
                </c:pt>
                <c:pt idx="1">
                  <c:v>7.8531900000000002E-2</c:v>
                </c:pt>
                <c:pt idx="2">
                  <c:v>5.5308499999999997E-2</c:v>
                </c:pt>
                <c:pt idx="3">
                  <c:v>7.8428499999999998E-2</c:v>
                </c:pt>
                <c:pt idx="4">
                  <c:v>0.1152065</c:v>
                </c:pt>
                <c:pt idx="5">
                  <c:v>0.10598490000000001</c:v>
                </c:pt>
                <c:pt idx="6">
                  <c:v>8.5195300000000002E-2</c:v>
                </c:pt>
                <c:pt idx="7">
                  <c:v>0.11486250000000001</c:v>
                </c:pt>
                <c:pt idx="8">
                  <c:v>0.10814310000000001</c:v>
                </c:pt>
                <c:pt idx="9">
                  <c:v>0.14369899999999999</c:v>
                </c:pt>
                <c:pt idx="10">
                  <c:v>8.9704999999999993E-2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0.89714000000000005</c:v>
                </c:pt>
                <c:pt idx="1">
                  <c:v>0.85673690000000002</c:v>
                </c:pt>
                <c:pt idx="2">
                  <c:v>0.88382419999999995</c:v>
                </c:pt>
                <c:pt idx="3">
                  <c:v>0.81244380000000005</c:v>
                </c:pt>
                <c:pt idx="4">
                  <c:v>0.88113560000000002</c:v>
                </c:pt>
                <c:pt idx="5">
                  <c:v>0.87543769999999999</c:v>
                </c:pt>
                <c:pt idx="6">
                  <c:v>0.81437110000000001</c:v>
                </c:pt>
                <c:pt idx="7">
                  <c:v>0.85261039999999999</c:v>
                </c:pt>
                <c:pt idx="8">
                  <c:v>0.78370839999999997</c:v>
                </c:pt>
                <c:pt idx="9">
                  <c:v>0.83619239999999995</c:v>
                </c:pt>
                <c:pt idx="10">
                  <c:v>0.84317330000000001</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6.92054E-2</c:v>
                </c:pt>
                <c:pt idx="1">
                  <c:v>0.10298259999999999</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5.48487E-2</c:v>
                </c:pt>
                <c:pt idx="1">
                  <c:v>7.2617399999999999E-2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6.4119599999999999E-2</c:v>
                </c:pt>
                <c:pt idx="1">
                  <c:v>5.5791E-2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0.88253890000000002</c:v>
                </c:pt>
                <c:pt idx="1">
                  <c:v>0.81819960000000003</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0.4150064</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0.29897040000000003</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0.21396689999999999</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9.0025741000000004</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5.5792700000000001E-2</c:v>
                </c:pt>
                <c:pt idx="1">
                  <c:v>0.1112499</c:v>
                </c:pt>
                <c:pt idx="2">
                  <c:v>0.120519</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3.3823100000000002E-2</c:v>
                </c:pt>
                <c:pt idx="1">
                  <c:v>6.0745599999999997E-2</c:v>
                </c:pt>
                <c:pt idx="2">
                  <c:v>0.16931599999999999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4.8899699999999997E-2</c:v>
                </c:pt>
                <c:pt idx="1">
                  <c:v>7.2572399999999995E-2</c:v>
                </c:pt>
                <c:pt idx="2">
                  <c:v>0.2334194</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0.91256769999999998</c:v>
                </c:pt>
                <c:pt idx="1">
                  <c:v>0.88715310000000003</c:v>
                </c:pt>
                <c:pt idx="2">
                  <c:v>0.52086889999999997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0.10679810000000001</c:v>
                </c:pt>
                <c:pt idx="1">
                  <c:v>0.1787464</c:v>
                </c:pt>
                <c:pt idx="2">
                  <c:v>0.12283520000000001</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0.1084812</c:v>
                </c:pt>
                <c:pt idx="1">
                  <c:v>7.4791999999999997E-2</c:v>
                </c:pt>
                <c:pt idx="2">
                  <c:v>8.0604099999999998E-2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0.1151469</c:v>
                </c:pt>
                <c:pt idx="1">
                  <c:v>7.5235300000000005E-2</c:v>
                </c:pt>
                <c:pt idx="2">
                  <c:v>0.1070559</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0.3982638</c:v>
                </c:pt>
                <c:pt idx="1">
                  <c:v>0.83614699999999997</c:v>
                </c:pt>
                <c:pt idx="2">
                  <c:v>0.68536660000000005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0.17048920000000001</c:v>
                </c:pt>
                <c:pt idx="1">
                  <c:v>9.2504799999999998E-2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7.3955499999999993E-2</c:v>
                </c:pt>
                <c:pt idx="1">
                  <c:v>5.0865500000000001E-2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8.3071400000000004E-2</c:v>
                </c:pt>
                <c:pt idx="1">
                  <c:v>0.16013079999999999</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0.53292729999999999</c:v>
                </c:pt>
                <c:pt idx="1">
                  <c:v>0.2636636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8.6747699999999997E-2</c:v>
                </c:pt>
                <c:pt idx="1">
                  <c:v>0.1542519</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8.6018700000000003E-2</c:v>
                </c:pt>
                <c:pt idx="1">
                  <c:v>0.10535</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8.6697800000000005E-2</c:v>
                </c:pt>
                <c:pt idx="1">
                  <c:v>0.15799199999999999</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0.64374070000000005</c:v>
                </c:pt>
                <c:pt idx="1">
                  <c:v>0.56451249999999997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0.81040889999999999</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0.77077870000000004</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0.77492879999999997</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0.77640339999999997</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0.84672899999999995</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0.85152839999999996</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0.83857139999999997</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0.8194707</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0.93326790000000004</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0.93068390000000001</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0.93164930000000001</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0.92422729999999997</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9.1860700000000003E-2</c:v>
                </c:pt>
                <c:pt idx="1">
                  <c:v>0.2314639</c:v>
                </c:pt>
                <c:pt idx="2">
                  <c:v>0.23519870000000001</c:v>
                </c:pt>
                <c:pt idx="3">
                  <c:v>0.2966781</c:v>
                </c:pt>
                <c:pt idx="4">
                  <c:v>5.5769600000000003E-2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4.7491100000000001E-2</c:v>
                </c:pt>
                <c:pt idx="1">
                  <c:v>4.8220499999999999E-2</c:v>
                </c:pt>
                <c:pt idx="2">
                  <c:v>4.7946099999999998E-2</c:v>
                </c:pt>
                <c:pt idx="3">
                  <c:v>3.8783100000000001E-2</c:v>
                </c:pt>
                <c:pt idx="4">
                  <c:v>4.2152200000000001E-2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9.0290400000000007E-2</c:v>
                </c:pt>
                <c:pt idx="1">
                  <c:v>8.8891200000000004E-2</c:v>
                </c:pt>
                <c:pt idx="2">
                  <c:v>6.9272299999999995E-2</c:v>
                </c:pt>
                <c:pt idx="3">
                  <c:v>5.4531400000000001E-2</c:v>
                </c:pt>
                <c:pt idx="4">
                  <c:v>5.4731599999999998E-2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0.82217879999999999</c:v>
                </c:pt>
                <c:pt idx="1">
                  <c:v>0.74071880000000001</c:v>
                </c:pt>
                <c:pt idx="2">
                  <c:v>0.77638110000000005</c:v>
                </c:pt>
                <c:pt idx="3">
                  <c:v>0.84931400000000001</c:v>
                </c:pt>
                <c:pt idx="4">
                  <c:v>0.85287060000000003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0.62799499999999997</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0.63697099999999995</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0.63587919999999998</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0.68039950000000005</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0.77533779999999997</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0.76183210000000001</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0.77380950000000004</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0.74570449999999999</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0.76633989999999996</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0.75523949999999995</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0.72695449999999995</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0.76792910000000003</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0.74325430000000003</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0.74663679999999999</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0.72163739999999998</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0.73123490000000002</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0.7543706</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0.78007970000000004</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0.79599500000000001</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0.81381119999999996</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0.94707520000000001</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0.94686409999999999</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0.9362606</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0.9434496</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0.79814810000000003</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0.79355399999999998</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0.78723399999999999</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0.80545109999999998</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0.96015550000000005</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0.95707759999999997</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0.94530150000000002</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0.95086709999999997</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0.86850150000000004</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0.86257309999999998</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0.84347830000000001</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0.86978639999999996</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0.9183673</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0.9017927</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0.90975609999999996</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0.91645779999999999</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6.5365099999999995E-2</c:v>
                </c:pt>
                <c:pt idx="1">
                  <c:v>0.15990560000000001</c:v>
                </c:pt>
                <c:pt idx="2">
                  <c:v>0.23066149999999999</c:v>
                </c:pt>
                <c:pt idx="3">
                  <c:v>0.14127809999999999</c:v>
                </c:pt>
                <c:pt idx="4">
                  <c:v>2.86889E-2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3.2436699999999999E-2</c:v>
                </c:pt>
                <c:pt idx="1">
                  <c:v>4.4819600000000001E-2</c:v>
                </c:pt>
                <c:pt idx="2">
                  <c:v>5.0489699999999998E-2</c:v>
                </c:pt>
                <c:pt idx="3">
                  <c:v>5.4350999999999997E-2</c:v>
                </c:pt>
                <c:pt idx="4">
                  <c:v>2.7247400000000001E-2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5.7961199999999997E-2</c:v>
                </c:pt>
                <c:pt idx="1">
                  <c:v>0.14339209999999999</c:v>
                </c:pt>
                <c:pt idx="2">
                  <c:v>0.12734909999999999</c:v>
                </c:pt>
                <c:pt idx="3">
                  <c:v>7.0569599999999996E-2</c:v>
                </c:pt>
                <c:pt idx="4">
                  <c:v>4.0576500000000001E-2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0.92561260000000001</c:v>
                </c:pt>
                <c:pt idx="1">
                  <c:v>0.82890260000000004</c:v>
                </c:pt>
                <c:pt idx="2">
                  <c:v>0.78932460000000004</c:v>
                </c:pt>
                <c:pt idx="3">
                  <c:v>0.81329289999999999</c:v>
                </c:pt>
                <c:pt idx="4">
                  <c:v>0.94718559999999996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0.84377840000000004</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0.82761439999999997</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0.81401619999999997</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0.84366580000000002</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0.84236449999999996</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0.83895129999999996</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0.81967210000000001</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0.84019370000000004</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0.71750899999999995</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0.76426799999999995</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0.73316389999999998</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0.76357269999999999</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0.56871039999999995</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0.60147059999999997</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0.78373210000000004</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0.82638889999999998</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0.83720930000000005</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0.85635360000000005</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0.81683170000000005</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0.82769000000000004</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0.79039809999999999</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0.81906299999999999</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0.82292560000000003</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0.83542320000000003</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0.83353880000000002</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0.82476830000000001</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0.66066069999999999</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0.61569689999999999</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0.66194330000000001</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0.6875</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0.77012449999999999</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0.77426640000000002</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0.78866590000000003</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0.76985409999999999</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0.89126019999999995</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0.88623850000000004</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0.88679249999999998</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0.90935960000000005</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3.4528299999999998E-2</c:v>
                </c:pt>
                <c:pt idx="1">
                  <c:v>0.1506324</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6.6648100000000002E-2</c:v>
                </c:pt>
                <c:pt idx="1">
                  <c:v>6.5963999999999995E-2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0.13722989999999999</c:v>
                </c:pt>
                <c:pt idx="1">
                  <c:v>0.162999</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0.76454560000000005</c:v>
                </c:pt>
                <c:pt idx="1">
                  <c:v>0.70432890000000004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0.98884760000000005</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0.99019610000000002</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0.99487179999999997</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0.93759510000000001</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0.92637219999999998</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0.9341564</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0.94412609999999997</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0.70731710000000003</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0.71704179999999995</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0.66570609999999997</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0.68488159999999998</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0.78885139999999998</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0.77830189999999999</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0.72853190000000001</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0.75043629999999995</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0.74105620000000005</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0.75757580000000002</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0.71745150000000002</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0.72916669999999995</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0.6850716</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0.73457939999999999</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0.72292990000000001</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0.74949489999999996</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0.85572139999999997</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0.83644859999999999</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0.77384200000000003</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0.80650679999999997</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0.89554529999999999</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0.90707349999999998</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0.90201730000000002</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0.89285709999999996</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0.80663510000000005</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0.79828330000000003</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0.80921900000000002</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0.81700550000000005</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0.87945669999999998</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0.89303080000000001</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0.87640450000000003</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0.87985869999999999</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0.115216</c:v>
                </c:pt>
                <c:pt idx="1">
                  <c:v>0.1534324</c:v>
                </c:pt>
                <c:pt idx="2">
                  <c:v>0.1147903</c:v>
                </c:pt>
                <c:pt idx="3">
                  <c:v>0.17142080000000001</c:v>
                </c:pt>
                <c:pt idx="4">
                  <c:v>0.20958579999999999</c:v>
                </c:pt>
                <c:pt idx="5">
                  <c:v>0.12673999999999999</c:v>
                </c:pt>
                <c:pt idx="6">
                  <c:v>6.2127000000000002E-2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8.5872599999999993E-2</c:v>
                </c:pt>
                <c:pt idx="1">
                  <c:v>9.0534600000000007E-2</c:v>
                </c:pt>
                <c:pt idx="2">
                  <c:v>7.7092999999999995E-2</c:v>
                </c:pt>
                <c:pt idx="3">
                  <c:v>7.1911100000000006E-2</c:v>
                </c:pt>
                <c:pt idx="4">
                  <c:v>8.7271699999999994E-2</c:v>
                </c:pt>
                <c:pt idx="5">
                  <c:v>6.2646599999999997E-2</c:v>
                </c:pt>
                <c:pt idx="6">
                  <c:v>5.3016300000000002E-2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0.13472590000000001</c:v>
                </c:pt>
                <c:pt idx="1">
                  <c:v>0.1507445</c:v>
                </c:pt>
                <c:pt idx="2">
                  <c:v>0.2126276</c:v>
                </c:pt>
                <c:pt idx="3">
                  <c:v>0.19629540000000001</c:v>
                </c:pt>
                <c:pt idx="4">
                  <c:v>0.1777572</c:v>
                </c:pt>
                <c:pt idx="5">
                  <c:v>0.12560470000000001</c:v>
                </c:pt>
                <c:pt idx="6">
                  <c:v>8.28295E-2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0.80721569999999998</c:v>
                </c:pt>
                <c:pt idx="1">
                  <c:v>0.74462669999999997</c:v>
                </c:pt>
                <c:pt idx="2">
                  <c:v>0.73195500000000002</c:v>
                </c:pt>
                <c:pt idx="3">
                  <c:v>0.7478226</c:v>
                </c:pt>
                <c:pt idx="4">
                  <c:v>0.67967010000000005</c:v>
                </c:pt>
                <c:pt idx="5">
                  <c:v>0.84042329999999998</c:v>
                </c:pt>
                <c:pt idx="6">
                  <c:v>0.90176069999999997</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0.92524919999999999</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0.90937500000000004</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0.89041099999999995</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0.90344829999999998</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0.8683206</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0.87298750000000003</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0.84326020000000002</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0.83783779999999997</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0.88695650000000004</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0.87214610000000004</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0.83060109999999998</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0.85046730000000004</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0.88053099999999995</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0.88047810000000004</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0.81874999999999998</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0.82142859999999995</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0.78333330000000001</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0.80508469999999999</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0.86649209999999999</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0.88031910000000002</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0.90707959999999999</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0.88554219999999995</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0.85069980000000001</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0.89255010000000001</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0.89279730000000002</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0.85942490000000005</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0.76313589999999998</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0.75963020000000003</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0.77871829999999997</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0.84197529999999998</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0.87892380000000003</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0.83730159999999998</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0.81355929999999999</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0.77777779999999996</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0.1114204</c:v>
                </c:pt>
                <c:pt idx="1">
                  <c:v>8.1279400000000002E-2</c:v>
                </c:pt>
                <c:pt idx="2">
                  <c:v>0.18192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3.8190300000000003E-2</c:v>
                </c:pt>
                <c:pt idx="1">
                  <c:v>7.3865600000000003E-2</c:v>
                </c:pt>
                <c:pt idx="2">
                  <c:v>0.1048076</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5.7874000000000002E-2</c:v>
                </c:pt>
                <c:pt idx="1">
                  <c:v>0.1300935</c:v>
                </c:pt>
                <c:pt idx="2">
                  <c:v>0.16312470000000001</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0.91503069999999997</c:v>
                </c:pt>
                <c:pt idx="1">
                  <c:v>0.7707058</c:v>
                </c:pt>
                <c:pt idx="2">
                  <c:v>0.68861760000000005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0.85201789999999999</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0.84984979999999999</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0.83417090000000005</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0.81789140000000005</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0.56982670000000002</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0.574021</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0.57478010000000002</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0.58212059999999999</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0.64123520000000001</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0.62060300000000002</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0.62612040000000002</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0.62679859999999998</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0.86652079999999998</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0.86890239999999996</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0.86562499999999998</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0.87973999999999997</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0.70941699999999996</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0.71941270000000002</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0.713198</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0.73386379999999996</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0.76023890000000005</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0.75851150000000001</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0.77478579999999997</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0.76916519999999999</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0.35793360000000002</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0.37060700000000002</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0.36723159999999999</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0.40549829999999998</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0.1905579</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0.266876</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0.2115621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0.26275510000000002</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0.48754910000000001</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0.48419859999999998</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0.45636359999999998</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0.52644840000000004</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0.1071053</c:v>
                </c:pt>
                <c:pt idx="1">
                  <c:v>7.6573100000000005E-2</c:v>
                </c:pt>
                <c:pt idx="2">
                  <c:v>7.6848200000000005E-2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7.5847899999999996E-2</c:v>
                </c:pt>
                <c:pt idx="1">
                  <c:v>3.5649100000000003E-2</c:v>
                </c:pt>
                <c:pt idx="2">
                  <c:v>1.69085E-2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0.12845200000000001</c:v>
                </c:pt>
                <c:pt idx="1">
                  <c:v>4.3688699999999997E-2</c:v>
                </c:pt>
                <c:pt idx="2">
                  <c:v>2.5514000000000001E-3</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0.76617659999999999</c:v>
                </c:pt>
                <c:pt idx="1">
                  <c:v>0.94522419999999996</c:v>
                </c:pt>
                <c:pt idx="2">
                  <c:v>0.99479289999999998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0.56589149999999999</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0.55555560000000004</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0.54867259999999995</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0.56734689999999999</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0.57532620000000001</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0.61388290000000001</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0.65448499999999998</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0.64712780000000003</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0.49287750000000002</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0.45182290000000003</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0.48632809999999999</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0.51837270000000002</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0.89850249999999998</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0.90895300000000001</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0.89598109999999997</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0.88278690000000004</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0.91416310000000001</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0.89649809999999996</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0.92127919999999996</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0.90909090000000004</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0.67041969999999995</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0.69953489999999996</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0.66765140000000001</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0.69458629999999999</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0.79807689999999998</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0.80560129999999996</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0.81901840000000004</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0.83472449999999998</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8.9828472999999995</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9.0319564000000003</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9.0144578000000006</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8.9850373999999995</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0.161802</c:v>
                </c:pt>
                <c:pt idx="1">
                  <c:v>6.0336599999999997E-2</c:v>
                </c:pt>
                <c:pt idx="2">
                  <c:v>0.1232886</c:v>
                </c:pt>
                <c:pt idx="3">
                  <c:v>0.14162050000000001</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5.2720700000000002E-2</c:v>
                </c:pt>
                <c:pt idx="1">
                  <c:v>5.3437100000000001E-2</c:v>
                </c:pt>
                <c:pt idx="2">
                  <c:v>4.6719400000000001E-2</c:v>
                </c:pt>
                <c:pt idx="3">
                  <c:v>8.0923099999999998E-2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7.7490799999999999E-2</c:v>
                </c:pt>
                <c:pt idx="1">
                  <c:v>7.6857300000000003E-2</c:v>
                </c:pt>
                <c:pt idx="2">
                  <c:v>5.2720400000000001E-2</c:v>
                </c:pt>
                <c:pt idx="3">
                  <c:v>0.20004920000000001</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0.82556249999999998</c:v>
                </c:pt>
                <c:pt idx="1">
                  <c:v>0.82238089999999997</c:v>
                </c:pt>
                <c:pt idx="2">
                  <c:v>0.85888569999999997</c:v>
                </c:pt>
                <c:pt idx="3">
                  <c:v>0.60350919999999997</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0.21906780000000001</c:v>
                </c:pt>
                <c:pt idx="1">
                  <c:v>0.15010280000000001</c:v>
                </c:pt>
                <c:pt idx="2">
                  <c:v>0.13050899999999999</c:v>
                </c:pt>
                <c:pt idx="3">
                  <c:v>7.2383000000000003E-2</c:v>
                </c:pt>
                <c:pt idx="4">
                  <c:v>8.0030000000000004E-2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5.50876E-2</c:v>
                </c:pt>
                <c:pt idx="1">
                  <c:v>7.9792299999999997E-2</c:v>
                </c:pt>
                <c:pt idx="2">
                  <c:v>4.6425899999999999E-2</c:v>
                </c:pt>
                <c:pt idx="3">
                  <c:v>8.6011599999999994E-2</c:v>
                </c:pt>
                <c:pt idx="4">
                  <c:v>9.2358399999999993E-2</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0.1145436</c:v>
                </c:pt>
                <c:pt idx="1">
                  <c:v>8.8280899999999995E-2</c:v>
                </c:pt>
                <c:pt idx="2">
                  <c:v>6.3254500000000005E-2</c:v>
                </c:pt>
                <c:pt idx="3">
                  <c:v>0.1332526</c:v>
                </c:pt>
                <c:pt idx="4">
                  <c:v>0.12396509999999999</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0.7652118</c:v>
                </c:pt>
                <c:pt idx="1">
                  <c:v>0.72844779999999998</c:v>
                </c:pt>
                <c:pt idx="2">
                  <c:v>0.88100909999999999</c:v>
                </c:pt>
                <c:pt idx="3">
                  <c:v>0.62497329999999995</c:v>
                </c:pt>
                <c:pt idx="4">
                  <c:v>0.57563109999999995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The Newcastle Upon Tyne Hospitals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1856411081"/>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1,145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1,255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83668732"/>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69446265"/>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11403163"/>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56642390"/>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24893506"/>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07331227"/>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05542921"/>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55866697"/>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56735592"/>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81328163"/>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11048168"/>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22300602"/>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9696529"/>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13966710"/>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38576852"/>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91980018"/>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3579109593"/>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377698603"/>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2481725196"/>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1144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1471614751"/>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1038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770962308"/>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1238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56595908"/>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2370664726"/>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1227991633"/>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741396352"/>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1215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758426971"/>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2596515894"/>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772860080"/>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53%</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26%</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841058864"/>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40%</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1149992130"/>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3279193160"/>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3640347859"/>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82166767"/>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3693881629"/>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1030675087"/>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2022800215"/>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2670795184"/>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3901959417"/>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2444157468"/>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79567964"/>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292020043"/>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465792465"/>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2660285982"/>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2137783174"/>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3848839627"/>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3171180833"/>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3136213066"/>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2973852736"/>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964930206"/>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1051608925"/>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1035265795"/>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1340038401"/>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512348317"/>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181125711"/>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2509078096"/>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416866247"/>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1360234140"/>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1252833076"/>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2387383531"/>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780445503"/>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844325023"/>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2583227043"/>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2770658" y="622300"/>
            <a:ext cx="4507965"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The Newcastle Upon Tyne Hospitals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2757733874"/>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Q51. Patient definitely received the right amount of support from their GP practice during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53%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Q52. Patient has had a review of cancer care by GP practice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26%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Q53. After treatment, the patient definitely could get enough emotional support at home from community or voluntary services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40%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621324197"/>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1099829701"/>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3199907841"/>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1773388696"/>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543383488"/>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4015988367"/>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4151295707"/>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2253033721"/>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2644197376"/>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4045272174"/>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3495154935"/>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013322815"/>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4233846988"/>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1456101119"/>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649161376"/>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90670833"/>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3473952623"/>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2769528365"/>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3669832033"/>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1096617919"/>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3955531828"/>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135941139"/>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3303310180"/>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207777629"/>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355512329"/>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2854803269"/>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2481454777"/>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2744194153"/>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3004364487"/>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4183392723"/>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3328671880"/>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3574882721"/>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700"/>
            <a:ext cx="6284093"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The Newcastle Upon Tyne Hospitals NHS Foundation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3540565858"/>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2018778581"/>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334803590"/>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640820431"/>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2236838495"/>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869840324"/>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4123623331"/>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063137557"/>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121562253"/>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2540108601"/>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426030231"/>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3400013894"/>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1670651227"/>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2594919318"/>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327120336"/>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2661154456"/>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3527174877"/>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1536903992"/>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595490826"/>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750747156"/>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25275429"/>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79457464"/>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61285221"/>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30942435"/>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58945763"/>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4301491"/>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4784179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2288715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9056069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31162814"/>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0845882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58846155"/>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9238784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88416420"/>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2603302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9359807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8641607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93807874"/>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6755023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64869699"/>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4760002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67899626"/>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08165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75085768"/>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69177935"/>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36153718"/>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7314008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02737551"/>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5097156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02238965"/>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63222393"/>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65904954"/>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0625434"/>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93248515"/>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5403261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77487448"/>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813185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9251084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9506876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47195828"/>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166128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28055411"/>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1171502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77310264"/>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74888415"/>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44805925"/>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0429711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89292369"/>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3458356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08329905"/>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29205437"/>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59306066"/>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64956929"/>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57790889"/>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57283007"/>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15480740"/>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4612808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0501971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4424854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47043372"/>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85301800"/>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40113061"/>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41105680"/>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21375144"/>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10718663"/>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09884869"/>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066603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28548183"/>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829565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16479445"/>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6676259"/>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78620650"/>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88633087"/>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84656623"/>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8357345"/>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89396749"/>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38090686"/>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16684609"/>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33136394"/>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53861762"/>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48432829"/>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55927882"/>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72461041"/>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29777412"/>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16099032"/>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84325400"/>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76345810"/>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13757293"/>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37206408"/>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30980785"/>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0256225"/>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46736358"/>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62819411"/>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58381289"/>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122437"/>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49701496"/>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5683070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3299883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5261286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34712500"/>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07456731"/>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12252880"/>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87945121"/>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19430520"/>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4571568"/>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37418287"/>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2961878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6365934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333470"/>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90087263"/>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29169352"/>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65119615"/>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26269469"/>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14471820"/>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5614271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16623161"/>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557492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35283094"/>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945688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6891198"/>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27714154"/>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40508427"/>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1,255</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2,369</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53</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1667100108"/>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2,558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2,369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1,255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2758684659"/>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1,001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254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1,255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888420335"/>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157</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124</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97</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1,255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2770658" y="622300"/>
            <a:ext cx="4507965" cy="276999"/>
          </a:xfrm>
          <a:prstGeom prst="rect">
            <a:avLst/>
          </a:prstGeom>
          <a:noFill/>
        </p:spPr>
        <p:txBody>
          <a:bodyPr wrap="none" rtlCol="0">
            <a:spAutoFit/>
          </a:bodyPr>
          <a:lstStyle/>
          <a:p>
            <a:pPr algn="r"/>
            <a:r>
              <a:rPr lang="en-GB" sz="1200" b="1">
                <a:solidFill>
                  <a:srgbClr val="336E9F"/>
                </a:solidFill>
                <a:latin typeface="Arial"/>
                <a:cs typeface="Arial"/>
              </a:rPr>
              <a:t>The Newcastle Upon Tyne Hospitals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17907</TotalTime>
  <Words>23160</Words>
  <Application>Microsoft Office PowerPoint</Application>
  <PresentationFormat>Custom</PresentationFormat>
  <Paragraphs>5917</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2025-07-16T17:59:33Z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