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7.1545499999999998E-2</c:v>
                </c:pt>
                <c:pt idx="1">
                  <c:v>3.5746600000000003E-2</c:v>
                </c:pt>
                <c:pt idx="2">
                  <c:v>4.3155699999999998E-2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0.1024519</c:v>
                </c:pt>
                <c:pt idx="1">
                  <c:v>0.14268259999999999</c:v>
                </c:pt>
                <c:pt idx="2">
                  <c:v>7.2164500000000006E-2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3.41442E-2</c:v>
                </c:pt>
                <c:pt idx="1">
                  <c:v>8.2409700000000002E-2</c:v>
                </c:pt>
                <c:pt idx="2">
                  <c:v>6.7619999999999998E-3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0.93113729999999995</c:v>
                </c:pt>
                <c:pt idx="1">
                  <c:v>0.8676701</c:v>
                </c:pt>
                <c:pt idx="2">
                  <c:v>0.99065040000000004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0.76372519999999999</c:v>
                </c:pt>
                <c:pt idx="3">
                  <c:v>0.52637990000000001</c:v>
                </c:pt>
                <c:pt idx="4">
                  <c:v>0.63734500000000005</c:v>
                </c:pt>
                <c:pt idx="5">
                  <c:v>0.67006049999999995</c:v>
                </c:pt>
                <c:pt idx="6">
                  <c:v>0.68773609999999996</c:v>
                </c:pt>
                <c:pt idx="7">
                  <c:v>0.70782040000000002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2.05937E-2</c:v>
                </c:pt>
                <c:pt idx="1">
                  <c:v>3.0492200000000001E-2</c:v>
                </c:pt>
                <c:pt idx="2">
                  <c:v>0</c:v>
                </c:pt>
                <c:pt idx="3">
                  <c:v>0.1206911</c:v>
                </c:pt>
                <c:pt idx="4">
                  <c:v>2.2101699999999998E-2</c:v>
                </c:pt>
                <c:pt idx="5">
                  <c:v>0.1145361</c:v>
                </c:pt>
                <c:pt idx="6">
                  <c:v>2.9837900000000001E-2</c:v>
                </c:pt>
                <c:pt idx="7">
                  <c:v>0</c:v>
                </c:pt>
                <c:pt idx="8">
                  <c:v>6.8195000000000006E-2</c:v>
                </c:pt>
                <c:pt idx="9">
                  <c:v>2.5679000000000001E-3</c:v>
                </c:pt>
                <c:pt idx="10">
                  <c:v>0.1089487</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0.14474980000000001</c:v>
                </c:pt>
                <c:pt idx="1">
                  <c:v>0.1882847</c:v>
                </c:pt>
                <c:pt idx="2">
                  <c:v>0.23627480000000001</c:v>
                </c:pt>
                <c:pt idx="3">
                  <c:v>0.30265779999999998</c:v>
                </c:pt>
                <c:pt idx="4">
                  <c:v>0.3405533</c:v>
                </c:pt>
                <c:pt idx="5">
                  <c:v>0.16709199999999999</c:v>
                </c:pt>
                <c:pt idx="6">
                  <c:v>0.20975279999999999</c:v>
                </c:pt>
                <c:pt idx="7">
                  <c:v>0.27718039999999999</c:v>
                </c:pt>
                <c:pt idx="8">
                  <c:v>0.31937870000000002</c:v>
                </c:pt>
                <c:pt idx="9">
                  <c:v>0.36417640000000001</c:v>
                </c:pt>
                <c:pt idx="10">
                  <c:v>0.1829982</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2.5918E-2</c:v>
                </c:pt>
                <c:pt idx="1">
                  <c:v>1.1522599999999999E-2</c:v>
                </c:pt>
                <c:pt idx="2">
                  <c:v>0</c:v>
                </c:pt>
                <c:pt idx="3">
                  <c:v>0</c:v>
                </c:pt>
                <c:pt idx="4">
                  <c:v>0</c:v>
                </c:pt>
                <c:pt idx="5">
                  <c:v>4.8309900000000003E-2</c:v>
                </c:pt>
                <c:pt idx="6">
                  <c:v>1.0253699999999999E-2</c:v>
                </c:pt>
                <c:pt idx="7">
                  <c:v>1.49978E-2</c:v>
                </c:pt>
                <c:pt idx="8">
                  <c:v>2.5166000000000001E-2</c:v>
                </c:pt>
                <c:pt idx="9">
                  <c:v>1.0275899999999999E-2</c:v>
                </c:pt>
                <c:pt idx="10">
                  <c:v>6.3762299999999994E-2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0</c:v>
                </c:pt>
                <c:pt idx="3">
                  <c:v>5.0271299999999998E-2</c:v>
                </c:pt>
                <c:pt idx="4">
                  <c:v>0</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0.90458870000000002</c:v>
                </c:pt>
                <c:pt idx="1">
                  <c:v>0.86465199999999998</c:v>
                </c:pt>
                <c:pt idx="2">
                  <c:v>0.91407760000000005</c:v>
                </c:pt>
                <c:pt idx="3">
                  <c:v>0.82911579999999996</c:v>
                </c:pt>
                <c:pt idx="4">
                  <c:v>0.88046009999999997</c:v>
                </c:pt>
                <c:pt idx="5">
                  <c:v>0.8842004</c:v>
                </c:pt>
                <c:pt idx="6">
                  <c:v>0.77799830000000003</c:v>
                </c:pt>
                <c:pt idx="7">
                  <c:v>0.91897649999999997</c:v>
                </c:pt>
                <c:pt idx="8">
                  <c:v>0.82502450000000005</c:v>
                </c:pt>
                <c:pt idx="9">
                  <c:v>0.78191770000000005</c:v>
                </c:pt>
                <c:pt idx="10">
                  <c:v>0.84433170000000002</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7.0093999999999998E-3</c:v>
                </c:pt>
                <c:pt idx="1">
                  <c:v>6.5010700000000005E-2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0.17924080000000001</c:v>
                </c:pt>
                <c:pt idx="1">
                  <c:v>0.1485612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1.9235000000000001E-3</c:v>
                </c:pt>
                <c:pt idx="1">
                  <c:v>1.7819100000000001E-2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0.95990390000000003</c:v>
                </c:pt>
                <c:pt idx="1">
                  <c:v>0.79394109999999996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0.29895369999999999</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0.53107570000000004</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9.7914200000000007E-2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8.9766590999999991</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2.2441599999999999E-2</c:v>
                </c:pt>
                <c:pt idx="1">
                  <c:v>8.1982399999999997E-2</c:v>
                </c:pt>
                <c:pt idx="2">
                  <c:v>7.5268100000000004E-2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0.1005253</c:v>
                </c:pt>
                <c:pt idx="1">
                  <c:v>0.1192805</c:v>
                </c:pt>
                <c:pt idx="2">
                  <c:v>0.25981779999999999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1.5548599999999999E-2</c:v>
                </c:pt>
                <c:pt idx="1">
                  <c:v>4.33049E-2</c:v>
                </c:pt>
                <c:pt idx="2">
                  <c:v>0.18816849999999999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0.90873020000000004</c:v>
                </c:pt>
                <c:pt idx="1">
                  <c:v>0.87600120000000004</c:v>
                </c:pt>
                <c:pt idx="2">
                  <c:v>0.51314199999999999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0.174209</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0</c:v>
                </c:pt>
                <c:pt idx="1">
                  <c:v>0.1164564</c:v>
                </c:pt>
                <c:pt idx="2">
                  <c:v>6.70684E-2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0.32213940000000002</c:v>
                </c:pt>
                <c:pt idx="1">
                  <c:v>0.1993721</c:v>
                </c:pt>
                <c:pt idx="2">
                  <c:v>0.1921378</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8.3178000000000002E-3</c:v>
                </c:pt>
                <c:pt idx="1">
                  <c:v>1.29453E-2</c:v>
                </c:pt>
                <c:pt idx="2">
                  <c:v>5.1289099999999997E-2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0.47057500000000002</c:v>
                </c:pt>
                <c:pt idx="1">
                  <c:v>0.8509236</c:v>
                </c:pt>
                <c:pt idx="2">
                  <c:v>0.5757468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8.8940400000000003E-2</c:v>
                </c:pt>
                <c:pt idx="1">
                  <c:v>4.5237199999999998E-2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0.23705300000000001</c:v>
                </c:pt>
                <c:pt idx="1">
                  <c:v>0.14540059999999999</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1.5226E-3</c:v>
                </c:pt>
                <c:pt idx="1">
                  <c:v>0.1128632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0.54812760000000005</c:v>
                </c:pt>
                <c:pt idx="1">
                  <c:v>0.23963319999999999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2.8648400000000001E-2</c:v>
                </c:pt>
                <c:pt idx="1">
                  <c:v>7.3156499999999999E-2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0.20221720000000001</c:v>
                </c:pt>
                <c:pt idx="1">
                  <c:v>0.26754070000000002</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2.8598599999999998E-2</c:v>
                </c:pt>
                <c:pt idx="1">
                  <c:v>7.6896599999999996E-2</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0.59165190000000001</c:v>
                </c:pt>
                <c:pt idx="1">
                  <c:v>0.61982579999999998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0.87012990000000001</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0.81415930000000003</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0.7156863</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0.81666669999999997</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0.8552632</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0.7982456</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0.83838380000000001</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0.81666669999999997</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0.86666670000000001</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0.85321100000000005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0.91919189999999995</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5.0163699999999999E-2</c:v>
                </c:pt>
                <c:pt idx="1">
                  <c:v>0.18485190000000001</c:v>
                </c:pt>
                <c:pt idx="2">
                  <c:v>0.19040370000000001</c:v>
                </c:pt>
                <c:pt idx="3">
                  <c:v>0.25938519999999998</c:v>
                </c:pt>
                <c:pt idx="4">
                  <c:v>1.54126E-2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0.1308851</c:v>
                </c:pt>
                <c:pt idx="1">
                  <c:v>0.1414445</c:v>
                </c:pt>
                <c:pt idx="2">
                  <c:v>0.13753609999999999</c:v>
                </c:pt>
                <c:pt idx="3">
                  <c:v>0.11336889999999999</c:v>
                </c:pt>
                <c:pt idx="4">
                  <c:v>0.1228663</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4.8593400000000002E-2</c:v>
                </c:pt>
                <c:pt idx="1">
                  <c:v>4.2279200000000003E-2</c:v>
                </c:pt>
                <c:pt idx="2">
                  <c:v>2.4477200000000001E-2</c:v>
                </c:pt>
                <c:pt idx="3">
                  <c:v>1.7238400000000001E-2</c:v>
                </c:pt>
                <c:pt idx="4">
                  <c:v>1.43746E-2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0.81895649999999998</c:v>
                </c:pt>
                <c:pt idx="1">
                  <c:v>0.77401350000000002</c:v>
                </c:pt>
                <c:pt idx="2">
                  <c:v>0.78307559999999998</c:v>
                </c:pt>
                <c:pt idx="3">
                  <c:v>0.8631202</c:v>
                </c:pt>
                <c:pt idx="4">
                  <c:v>0.82671019999999995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0.56896550000000001</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0.48101270000000002</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0.59459459999999997</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0.47126440000000003</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0.7111111</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0.80701750000000005</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0.84090909999999996</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0.6753247</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0.79775280000000004</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0.76068380000000002</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0.79487180000000002</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0.77083330000000005</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0.73333329999999997</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0.7372881</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0.79310340000000001</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0.77083330000000005</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0.70114940000000003</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0.77064220000000005</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0.8518519</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0.80916030000000005</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0.92307689999999998</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0.93805309999999997</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0.98039220000000005</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0.91596639999999996</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0.81818179999999996</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0.72566370000000002</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0.69230769999999997</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0.77500000000000002</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0.97530859999999997</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0.98019800000000001</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0.99173549999999999</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0.91025639999999997</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0.82417580000000001</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0.89130430000000005</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0.86554620000000004</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0.96551719999999996</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0.97272729999999996</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0.94690269999999999</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0.93283579999999999</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3.3049299999999997E-2</c:v>
                </c:pt>
                <c:pt idx="1">
                  <c:v>0.1157743</c:v>
                </c:pt>
                <c:pt idx="2">
                  <c:v>0.18119550000000001</c:v>
                </c:pt>
                <c:pt idx="3">
                  <c:v>9.4640699999999994E-2</c:v>
                </c:pt>
                <c:pt idx="4">
                  <c:v>1.6328E-3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9.7068299999999996E-2</c:v>
                </c:pt>
                <c:pt idx="1">
                  <c:v>0.13308220000000001</c:v>
                </c:pt>
                <c:pt idx="2">
                  <c:v>0.14942169999999999</c:v>
                </c:pt>
                <c:pt idx="3">
                  <c:v>0.1476258</c:v>
                </c:pt>
                <c:pt idx="4">
                  <c:v>8.1359699999999993E-2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2.5645299999999999E-2</c:v>
                </c:pt>
                <c:pt idx="1">
                  <c:v>9.9260799999999996E-2</c:v>
                </c:pt>
                <c:pt idx="2">
                  <c:v>7.7883099999999997E-2</c:v>
                </c:pt>
                <c:pt idx="3">
                  <c:v>2.3932200000000001E-2</c:v>
                </c:pt>
                <c:pt idx="4">
                  <c:v>1.35204E-2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0.87495429999999996</c:v>
                </c:pt>
                <c:pt idx="1">
                  <c:v>0.81378569999999995</c:v>
                </c:pt>
                <c:pt idx="2">
                  <c:v>0.79086970000000001</c:v>
                </c:pt>
                <c:pt idx="3">
                  <c:v>0.77763459999999995</c:v>
                </c:pt>
                <c:pt idx="4">
                  <c:v>0.91405570000000003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0.82278479999999998</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0.87850470000000003</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0.86666670000000001</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0.82442749999999998</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0.80459769999999997</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0.83050849999999998</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0.93162389999999995</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0.86206899999999997</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0.6973684</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0.67592589999999997</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0.72477060000000004</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0.81451609999999997</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0.56666669999999997</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0.58823530000000002</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0.75824179999999997</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0.86170210000000003</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0.86554620000000004</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0.70930230000000005</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0.81739130000000004</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0.76106189999999996</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0.82142859999999995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0.77500000000000002</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0.81904759999999999</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0.83636359999999998</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0.83823530000000002</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0.70731710000000003</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0.66666669999999995</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0.81481479999999995</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0.70491800000000004</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0.72727269999999999</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0.78947369999999994</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0.82905980000000001</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0.88811189999999995</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0.85714290000000004</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0.9183673</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0.92222219999999999</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0.95041319999999996</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0.69431109999999996</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8.4903099999999995E-2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0.18323320000000001</c:v>
                </c:pt>
                <c:pt idx="1">
                  <c:v>0.1974225</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7.8937300000000002E-2</c:v>
                </c:pt>
                <c:pt idx="1">
                  <c:v>9.7269700000000001E-2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0.72168659999999996</c:v>
                </c:pt>
                <c:pt idx="1">
                  <c:v>0.49915399999999999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0.97916669999999995</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0.98039220000000005</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0.9375</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0.96551719999999996</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0.6216216</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0.66071429999999998</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0.74418600000000001</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0.70370370000000004</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0.79487180000000002</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0.877193</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0.84090909999999996</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0.92452829999999997</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0.5526316</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0.7241379</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0.65909090000000004</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0.82352939999999997</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0.53846150000000004</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0.65789470000000005</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0.56756759999999995</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0.90697669999999997</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0.73684210000000006</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0.91379310000000002</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0.88888889999999998</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0.86792449999999999</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0.875</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0.88059699999999996</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0.87301589999999996</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0.90769230000000001</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0.7721519</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0.81052630000000003</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0.76923079999999999</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0.80620159999999996</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0.77142860000000002</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0.92857140000000005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0.88636360000000003</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0.96226420000000001</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4.3673499999999997E-2</c:v>
                </c:pt>
                <c:pt idx="1">
                  <c:v>6.12264E-2</c:v>
                </c:pt>
                <c:pt idx="2">
                  <c:v>2.9178900000000001E-2</c:v>
                </c:pt>
                <c:pt idx="3">
                  <c:v>8.9152300000000004E-2</c:v>
                </c:pt>
                <c:pt idx="4">
                  <c:v>0.1254604</c:v>
                </c:pt>
                <c:pt idx="5">
                  <c:v>4.67261E-2</c:v>
                </c:pt>
                <c:pt idx="6">
                  <c:v>1.7597999999999999E-3</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0.22895750000000001</c:v>
                </c:pt>
                <c:pt idx="1">
                  <c:v>0.27494669999999999</c:v>
                </c:pt>
                <c:pt idx="2">
                  <c:v>0.24831600000000001</c:v>
                </c:pt>
                <c:pt idx="3">
                  <c:v>0.23644799999999999</c:v>
                </c:pt>
                <c:pt idx="4">
                  <c:v>0.25552249999999999</c:v>
                </c:pt>
                <c:pt idx="5">
                  <c:v>0.22267439999999999</c:v>
                </c:pt>
                <c:pt idx="6">
                  <c:v>0.1737505</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6.3183400000000001E-2</c:v>
                </c:pt>
                <c:pt idx="1">
                  <c:v>5.8538399999999997E-2</c:v>
                </c:pt>
                <c:pt idx="2">
                  <c:v>0.12701609999999999</c:v>
                </c:pt>
                <c:pt idx="3">
                  <c:v>0.114027</c:v>
                </c:pt>
                <c:pt idx="4">
                  <c:v>9.3631800000000001E-2</c:v>
                </c:pt>
                <c:pt idx="5">
                  <c:v>4.5590800000000001E-2</c:v>
                </c:pt>
                <c:pt idx="6">
                  <c:v>2.24624E-2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0.86448910000000001</c:v>
                </c:pt>
                <c:pt idx="1">
                  <c:v>0.90002159999999998</c:v>
                </c:pt>
                <c:pt idx="2">
                  <c:v>0.81789650000000003</c:v>
                </c:pt>
                <c:pt idx="3">
                  <c:v>0.91805680000000001</c:v>
                </c:pt>
                <c:pt idx="4">
                  <c:v>0.69650029999999996</c:v>
                </c:pt>
                <c:pt idx="5">
                  <c:v>0.90514890000000003</c:v>
                </c:pt>
                <c:pt idx="6">
                  <c:v>0.95992460000000002</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0.84615379999999996</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0.91379310000000002</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0.91111109999999995</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0.96296300000000001</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0.82352939999999997</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0.95833330000000005</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0.90909090000000004</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0.90243899999999999</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0.88888889999999998</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0.85714290000000004</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0.74074070000000003</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0.8518519</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0.78947369999999994</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0.875</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0.86206899999999997</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0.92307689999999998</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0.84090909999999996</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0.88888889999999998</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0.86486490000000005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0.86538459999999995</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0.7816092</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0.85321100000000005</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0.8454545</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0.8394161</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0.77777779999999996</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0.78947369999999994</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0.8518519</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8.2024899999999998E-2</c:v>
                </c:pt>
                <c:pt idx="1">
                  <c:v>4.4018599999999998E-2</c:v>
                </c:pt>
                <c:pt idx="2">
                  <c:v>0.1148501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9.6981300000000006E-2</c:v>
                </c:pt>
                <c:pt idx="1">
                  <c:v>0.1483872</c:v>
                </c:pt>
                <c:pt idx="2">
                  <c:v>0.2389474</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2.84785E-2</c:v>
                </c:pt>
                <c:pt idx="1">
                  <c:v>9.2832700000000004E-2</c:v>
                </c:pt>
                <c:pt idx="2">
                  <c:v>9.6054799999999996E-2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0.94889710000000005</c:v>
                </c:pt>
                <c:pt idx="1">
                  <c:v>0.87686439999999999</c:v>
                </c:pt>
                <c:pt idx="2">
                  <c:v>0.72228890000000001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0.92307689999999998</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0.80555560000000004</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0.7843137</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0.35294120000000001</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0.53488369999999996</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0.57575759999999998</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0.5789474</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0.70297030000000005</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0.63366339999999999</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0.64705880000000005</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0.81355929999999999</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0.84415580000000001</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0.92500000000000004</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0.62666670000000002</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0.67307689999999998</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0.71428570000000002</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0.71653540000000004</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0.69135800000000003</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0.72815529999999995</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0.74038459999999995</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0.74626870000000001</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0.25</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0.2916667</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0.4583333</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0.45454549999999999</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0.1666667</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0.12962960000000001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0.1881188</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0.23484849999999999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0.31914890000000001</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0.36065570000000002</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0.5084746</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0.55072460000000001</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6.21776E-2</c:v>
                </c:pt>
                <c:pt idx="1">
                  <c:v>4.3016100000000002E-2</c:v>
                </c:pt>
                <c:pt idx="2">
                  <c:v>6.1532000000000003E-2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0.1657034</c:v>
                </c:pt>
                <c:pt idx="1">
                  <c:v>0.1027631</c:v>
                </c:pt>
                <c:pt idx="2">
                  <c:v>3.47762E-2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8.3524299999999996E-2</c:v>
                </c:pt>
                <c:pt idx="1">
                  <c:v>1.01317E-2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0.81597120000000001</c:v>
                </c:pt>
                <c:pt idx="1">
                  <c:v>0.99999990000000005</c:v>
                </c:pt>
                <c:pt idx="2">
                  <c:v>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0.46875</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0.625</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0.55555560000000004</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0.625</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0.64285709999999996</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0.53846150000000004</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0.64383559999999995</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0.61052629999999997</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0.45652169999999997</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0.32727270000000003</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0.58823530000000002</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0.55172410000000005</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0.90588239999999998</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0.93636359999999996</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0.87826090000000001</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0.88571429999999995</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0.95180719999999996</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0.92307689999999998</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0.94594590000000001</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0.91666669999999995</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0.6285714</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0.57647060000000006</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0.63333329999999999</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0.60194170000000002</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0.63888889999999998</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0.76923079999999999</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0.87931029999999999</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0.85714290000000004</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8.5802469000000006</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9</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9.1351350999999994</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0.12313200000000001</c:v>
                </c:pt>
                <c:pt idx="1">
                  <c:v>1.9617900000000001E-2</c:v>
                </c:pt>
                <c:pt idx="2">
                  <c:v>8.1577300000000005E-2</c:v>
                </c:pt>
                <c:pt idx="3">
                  <c:v>7.5783000000000003E-2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0.1300606</c:v>
                </c:pt>
                <c:pt idx="1">
                  <c:v>0.13487440000000001</c:v>
                </c:pt>
                <c:pt idx="2">
                  <c:v>0.13014200000000001</c:v>
                </c:pt>
                <c:pt idx="3">
                  <c:v>0.21259800000000001</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3.8820899999999998E-2</c:v>
                </c:pt>
                <c:pt idx="1">
                  <c:v>3.6138700000000003E-2</c:v>
                </c:pt>
                <c:pt idx="2">
                  <c:v>1.1009100000000001E-2</c:v>
                </c:pt>
                <c:pt idx="3">
                  <c:v>0.13421169999999999</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0.84351370000000003</c:v>
                </c:pt>
                <c:pt idx="1">
                  <c:v>0.81737000000000004</c:v>
                </c:pt>
                <c:pt idx="2">
                  <c:v>0.86405019999999999</c:v>
                </c:pt>
                <c:pt idx="3">
                  <c:v>0.586198</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0.1720228</c:v>
                </c:pt>
                <c:pt idx="1">
                  <c:v>0.1055309</c:v>
                </c:pt>
                <c:pt idx="2">
                  <c:v>8.9083200000000001E-2</c:v>
                </c:pt>
                <c:pt idx="3">
                  <c:v>2.20488E-2</c:v>
                </c:pt>
                <c:pt idx="4">
                  <c:v>2.26454E-2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0.14917749999999999</c:v>
                </c:pt>
                <c:pt idx="1">
                  <c:v>0.16893620000000001</c:v>
                </c:pt>
                <c:pt idx="2">
                  <c:v>0.12927739999999999</c:v>
                </c:pt>
                <c:pt idx="3">
                  <c:v>0.18667980000000001</c:v>
                </c:pt>
                <c:pt idx="4">
                  <c:v>0.20712749999999999</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6.7498600000000006E-2</c:v>
                </c:pt>
                <c:pt idx="1">
                  <c:v>4.3708900000000002E-2</c:v>
                </c:pt>
                <c:pt idx="2">
                  <c:v>2.1828799999999999E-2</c:v>
                </c:pt>
                <c:pt idx="3">
                  <c:v>8.2918500000000006E-2</c:v>
                </c:pt>
                <c:pt idx="4">
                  <c:v>6.6580600000000004E-2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0.75504839999999995</c:v>
                </c:pt>
                <c:pt idx="1">
                  <c:v>0.7234237</c:v>
                </c:pt>
                <c:pt idx="2">
                  <c:v>0.85551410000000006</c:v>
                </c:pt>
                <c:pt idx="3">
                  <c:v>0.64270749999999999</c:v>
                </c:pt>
                <c:pt idx="4">
                  <c:v>0.56912839999999998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The Hillingdon Hospitals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859227408"/>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145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70283827"/>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8611016"/>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68512911"/>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2825528"/>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87887748"/>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9227460"/>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13682342"/>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99477316"/>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68263642"/>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34294845"/>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21312660"/>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62272755"/>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11778131"/>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65733095"/>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9421298"/>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8244469"/>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518687220"/>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630064700"/>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695550915"/>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867864153"/>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208500069"/>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147985683"/>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100%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15441062"/>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647644737"/>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85301227"/>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3611909108"/>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952820384"/>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174507357"/>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954652013"/>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50220864"/>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4071405662"/>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555431632"/>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467459210"/>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479106964"/>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485820858"/>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993106975"/>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612064038"/>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762543974"/>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931104293"/>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52502330"/>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444997917"/>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462238897"/>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120377806"/>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4122416908"/>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528233817"/>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723660584"/>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12533987"/>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121021171"/>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820243430"/>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941842029"/>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4082582066"/>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31062473"/>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652736111"/>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174916788"/>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546695211"/>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272489599"/>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188977034"/>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711597358"/>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510051050"/>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4243217103"/>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849798002"/>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749827668"/>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604219" y="622300"/>
            <a:ext cx="3674404"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The Hillingdon Hospitals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3693474995"/>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Q24. Patient was definitely able to have a discussion about their needs or concerns prior to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Q25. A member of their care team helped the patient create a care plan to address any needs or concerns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100%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Q28. Patient definitely got the right level of support for their overall health and well being from hospital staff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Q32. Patient's family, or someone close, was definitely able to talk to a member of the team looking after the patient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Q34. Patient was always able to get help from ward staff when needed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442251612"/>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3429933607"/>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407349219"/>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978078108"/>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9352525"/>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914438640"/>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56905723"/>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717741296"/>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347248589"/>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274621651"/>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475074323"/>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989329284"/>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882268969"/>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770040160"/>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1572651251"/>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1126913960"/>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324611439"/>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003283035"/>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988387044"/>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2198777642"/>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635270882"/>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577515730"/>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444771961"/>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433300799"/>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394158930"/>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25185818"/>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952538206"/>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123509240"/>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3906502160"/>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2961381789"/>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299189498"/>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309289336"/>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3387145672"/>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Q03. Referral for diagnosis was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Q05. Patient received all the information needed about the diagnostic test in advance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483838403"/>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717401006"/>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1612533"/>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740015536"/>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136443879"/>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193069739"/>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833314"/>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083806865"/>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510488213"/>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937427702"/>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866628120"/>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468172074"/>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1803163471"/>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246940875"/>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891228729"/>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414643974"/>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669216300"/>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972600320"/>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304268404"/>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740318699"/>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9770751"/>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36330750"/>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65461534"/>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276793"/>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255254"/>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2202773"/>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2852381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0613975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76219942"/>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1282927"/>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0695315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2177637"/>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9281738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34670849"/>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0036889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768438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147147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94228199"/>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7470357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86238042"/>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2847563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28218772"/>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5969829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42587437"/>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8322544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0006567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5270309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38377620"/>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6636940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98305752"/>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73135294"/>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45718429"/>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76447710"/>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4341580"/>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3139025"/>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53130217"/>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2685982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1243901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1729012"/>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9233964"/>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8951318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46517538"/>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577505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6404857"/>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6828671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3781813"/>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4960928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2704123"/>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8040626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40051160"/>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21170192"/>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21851999"/>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1762842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80388023"/>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20143657"/>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7408150"/>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7763214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245743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4745111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60204480"/>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37362502"/>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03151098"/>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09861917"/>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4172879"/>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41906118"/>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51488207"/>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7138029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91472406"/>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7378543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95351947"/>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63766638"/>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939255"/>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26609783"/>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09258787"/>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63982014"/>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70986284"/>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71861815"/>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6567898"/>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99801239"/>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38276929"/>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47008697"/>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2959575"/>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25445991"/>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09621497"/>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5227045"/>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78058280"/>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8387420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88175476"/>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8165880"/>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4104867"/>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270378"/>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41035465"/>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24844385"/>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8837701"/>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69499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6525535"/>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9329713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3913624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2228143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6914445"/>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51579734"/>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2366123"/>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31869251"/>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53262679"/>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79447992"/>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47126564"/>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2853122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7087796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17063763"/>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747243"/>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3705303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836265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1109608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48981304"/>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1301479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313105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154856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8927757"/>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7084052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77163875"/>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8877441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5941717"/>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145</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330</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44</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698102143"/>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342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330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279960050"/>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145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280552770"/>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145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604219" y="622300"/>
            <a:ext cx="3674404" cy="276999"/>
          </a:xfrm>
          <a:prstGeom prst="rect">
            <a:avLst/>
          </a:prstGeom>
          <a:noFill/>
        </p:spPr>
        <p:txBody>
          <a:bodyPr wrap="none" rtlCol="0">
            <a:spAutoFit/>
          </a:bodyPr>
          <a:lstStyle/>
          <a:p>
            <a:pPr algn="r"/>
            <a:r>
              <a:rPr lang="en-GB" sz="1200" b="1">
                <a:solidFill>
                  <a:srgbClr val="336E9F"/>
                </a:solidFill>
                <a:latin typeface="Arial"/>
                <a:cs typeface="Arial"/>
              </a:rPr>
              <a:t>The Hillingdon Hospitals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17906</TotalTime>
  <Words>22141</Words>
  <Application>Microsoft Office PowerPoint</Application>
  <PresentationFormat>Custom</PresentationFormat>
  <Paragraphs>5943</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2025-07-16T17:58:32Z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