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8.8309700000000005E-2</c:v>
                </c:pt>
                <c:pt idx="1">
                  <c:v>5.7122800000000001E-2</c:v>
                </c:pt>
                <c:pt idx="2">
                  <c:v>5.7520300000000003E-2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6.8923499999999999E-2</c:v>
                </c:pt>
                <c:pt idx="1">
                  <c:v>9.9930199999999997E-2</c:v>
                </c:pt>
                <c:pt idx="2">
                  <c:v>4.3435300000000003E-2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5.0908399999999999E-2</c:v>
                </c:pt>
                <c:pt idx="1">
                  <c:v>0.1037859</c:v>
                </c:pt>
                <c:pt idx="2">
                  <c:v>2.1126599999999999E-2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0.93497790000000003</c:v>
                </c:pt>
                <c:pt idx="1">
                  <c:v>0.84612710000000002</c:v>
                </c:pt>
                <c:pt idx="2">
                  <c:v>0.94360619999999995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5.1289700000000001E-2</c:v>
                </c:pt>
                <c:pt idx="1">
                  <c:v>8.0350000000000005E-2</c:v>
                </c:pt>
                <c:pt idx="2">
                  <c:v>3.3197600000000001E-2</c:v>
                </c:pt>
                <c:pt idx="3">
                  <c:v>0.18240960000000001</c:v>
                </c:pt>
                <c:pt idx="4">
                  <c:v>9.8145099999999999E-2</c:v>
                </c:pt>
                <c:pt idx="5">
                  <c:v>0.1502251</c:v>
                </c:pt>
                <c:pt idx="6">
                  <c:v>8.62676E-2</c:v>
                </c:pt>
                <c:pt idx="7">
                  <c:v>6.3086100000000006E-2</c:v>
                </c:pt>
                <c:pt idx="8">
                  <c:v>0.1333232</c:v>
                </c:pt>
                <c:pt idx="9">
                  <c:v>7.6479599999999995E-2</c:v>
                </c:pt>
                <c:pt idx="10">
                  <c:v>0.12675159999999999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8.3357899999999999E-2</c:v>
                </c:pt>
                <c:pt idx="1">
                  <c:v>8.8569200000000001E-2</c:v>
                </c:pt>
                <c:pt idx="2">
                  <c:v>0.1216136</c:v>
                </c:pt>
                <c:pt idx="3">
                  <c:v>0.17922080000000001</c:v>
                </c:pt>
                <c:pt idx="4">
                  <c:v>0.20775450000000001</c:v>
                </c:pt>
                <c:pt idx="5">
                  <c:v>9.5713900000000005E-2</c:v>
                </c:pt>
                <c:pt idx="6">
                  <c:v>9.6893300000000002E-2</c:v>
                </c:pt>
                <c:pt idx="7">
                  <c:v>0.13663359999999999</c:v>
                </c:pt>
                <c:pt idx="8">
                  <c:v>0.18912219999999999</c:v>
                </c:pt>
                <c:pt idx="9">
                  <c:v>0.21635299999999999</c:v>
                </c:pt>
                <c:pt idx="10">
                  <c:v>0.1473922</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5.6613900000000002E-2</c:v>
                </c:pt>
                <c:pt idx="1">
                  <c:v>6.1380400000000002E-2</c:v>
                </c:pt>
                <c:pt idx="2">
                  <c:v>2.8697899999999998E-2</c:v>
                </c:pt>
                <c:pt idx="3">
                  <c:v>6.1205500000000003E-2</c:v>
                </c:pt>
                <c:pt idx="4">
                  <c:v>5.6755300000000002E-2</c:v>
                </c:pt>
                <c:pt idx="5">
                  <c:v>8.3998900000000001E-2</c:v>
                </c:pt>
                <c:pt idx="6">
                  <c:v>6.6683400000000004E-2</c:v>
                </c:pt>
                <c:pt idx="7">
                  <c:v>8.5271200000000005E-2</c:v>
                </c:pt>
                <c:pt idx="8">
                  <c:v>9.0294299999999994E-2</c:v>
                </c:pt>
                <c:pt idx="9">
                  <c:v>8.4187600000000001E-2</c:v>
                </c:pt>
                <c:pt idx="10">
                  <c:v>8.1565299999999993E-2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0.89830589999999999</c:v>
                </c:pt>
                <c:pt idx="1">
                  <c:v>0.83518490000000001</c:v>
                </c:pt>
                <c:pt idx="2">
                  <c:v>0.89785910000000002</c:v>
                </c:pt>
                <c:pt idx="3">
                  <c:v>0.80513080000000004</c:v>
                </c:pt>
                <c:pt idx="4">
                  <c:v>0.79669369999999995</c:v>
                </c:pt>
                <c:pt idx="5">
                  <c:v>0.85661500000000002</c:v>
                </c:pt>
                <c:pt idx="6">
                  <c:v>0.80817510000000004</c:v>
                </c:pt>
                <c:pt idx="7">
                  <c:v>0.84371130000000005</c:v>
                </c:pt>
                <c:pt idx="8">
                  <c:v>0.80213540000000005</c:v>
                </c:pt>
                <c:pt idx="9">
                  <c:v>0.80276340000000002</c:v>
                </c:pt>
                <c:pt idx="10">
                  <c:v>0.69765290000000002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3.8734499999999998E-2</c:v>
                </c:pt>
                <c:pt idx="1">
                  <c:v>8.9852399999999999E-2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0.1157905</c:v>
                </c:pt>
                <c:pt idx="1">
                  <c:v>9.8877900000000005E-2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3.3648699999999997E-2</c:v>
                </c:pt>
                <c:pt idx="1">
                  <c:v>4.2660799999999999E-2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0.8593404</c:v>
                </c:pt>
                <c:pt idx="1">
                  <c:v>0.75541040000000004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0.37497999999999998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0.3790232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0.1739405</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8.7923937999999993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4.3002199999999997E-2</c:v>
                </c:pt>
                <c:pt idx="1">
                  <c:v>0.1009434</c:v>
                </c:pt>
                <c:pt idx="2">
                  <c:v>0.10226929999999999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5.9404100000000001E-2</c:v>
                </c:pt>
                <c:pt idx="1">
                  <c:v>8.13585E-2</c:v>
                </c:pt>
                <c:pt idx="2">
                  <c:v>0.20581550000000001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3.6109200000000001E-2</c:v>
                </c:pt>
                <c:pt idx="1">
                  <c:v>6.2265899999999999E-2</c:v>
                </c:pt>
                <c:pt idx="2">
                  <c:v>0.21516969999999999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0.85804590000000003</c:v>
                </c:pt>
                <c:pt idx="1">
                  <c:v>0.85686430000000002</c:v>
                </c:pt>
                <c:pt idx="2">
                  <c:v>0.44897930000000003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5.1228700000000002E-2</c:v>
                </c:pt>
                <c:pt idx="1">
                  <c:v>0.1501884</c:v>
                </c:pt>
                <c:pt idx="2">
                  <c:v>0.10305640000000001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0.21961990000000001</c:v>
                </c:pt>
                <c:pt idx="1">
                  <c:v>0.1319081</c:v>
                </c:pt>
                <c:pt idx="2">
                  <c:v>0.1201618</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5.9577499999999999E-2</c:v>
                </c:pt>
                <c:pt idx="1">
                  <c:v>4.6677299999999998E-2</c:v>
                </c:pt>
                <c:pt idx="2">
                  <c:v>8.7277099999999996E-2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0.30777860000000001</c:v>
                </c:pt>
                <c:pt idx="1">
                  <c:v>0.80010539999999997</c:v>
                </c:pt>
                <c:pt idx="2">
                  <c:v>0.66433580000000003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0.1407012</c:v>
                </c:pt>
                <c:pt idx="1">
                  <c:v>7.4069599999999999E-2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0.1335315</c:v>
                </c:pt>
                <c:pt idx="1">
                  <c:v>8.7735900000000006E-2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5.3283400000000002E-2</c:v>
                </c:pt>
                <c:pt idx="1">
                  <c:v>0.1416956</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0.45541290000000001</c:v>
                </c:pt>
                <c:pt idx="1">
                  <c:v>0.26899289999999998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6.7065200000000005E-2</c:v>
                </c:pt>
                <c:pt idx="1">
                  <c:v>0.1235501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0.12538369999999999</c:v>
                </c:pt>
                <c:pt idx="1">
                  <c:v>0.1667535</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6.70153E-2</c:v>
                </c:pt>
                <c:pt idx="1">
                  <c:v>0.12729019999999999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0.58299990000000002</c:v>
                </c:pt>
                <c:pt idx="1">
                  <c:v>0.47940250000000001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0.77685950000000004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0.71246010000000004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0.73913039999999997</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0.79402989999999996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0.82548480000000002</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0.79421220000000003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0.7661017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0.84756100000000001</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0.91354469999999999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0.90816330000000001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0.88692579999999999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0.90566040000000003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7.6185699999999995E-2</c:v>
                </c:pt>
                <c:pt idx="1">
                  <c:v>0.2129808</c:v>
                </c:pt>
                <c:pt idx="2">
                  <c:v>0.21758140000000001</c:v>
                </c:pt>
                <c:pt idx="3">
                  <c:v>0.28181240000000002</c:v>
                </c:pt>
                <c:pt idx="4">
                  <c:v>3.8656700000000002E-2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7.88412E-2</c:v>
                </c:pt>
                <c:pt idx="1">
                  <c:v>8.5186700000000004E-2</c:v>
                </c:pt>
                <c:pt idx="2">
                  <c:v>8.3180799999999999E-2</c:v>
                </c:pt>
                <c:pt idx="3">
                  <c:v>6.8514500000000006E-2</c:v>
                </c:pt>
                <c:pt idx="4">
                  <c:v>7.6378000000000001E-2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7.4615299999999996E-2</c:v>
                </c:pt>
                <c:pt idx="1">
                  <c:v>7.0408100000000001E-2</c:v>
                </c:pt>
                <c:pt idx="2">
                  <c:v>5.1654899999999997E-2</c:v>
                </c:pt>
                <c:pt idx="3">
                  <c:v>3.9665600000000002E-2</c:v>
                </c:pt>
                <c:pt idx="4">
                  <c:v>3.7618800000000001E-2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0.86159280000000005</c:v>
                </c:pt>
                <c:pt idx="1">
                  <c:v>0.74083840000000001</c:v>
                </c:pt>
                <c:pt idx="2">
                  <c:v>0.73404130000000001</c:v>
                </c:pt>
                <c:pt idx="3">
                  <c:v>0.85075750000000006</c:v>
                </c:pt>
                <c:pt idx="4">
                  <c:v>0.83890880000000001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0.6014235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0.62761509999999998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0.66086959999999995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0.66023169999999998</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0.80676329999999996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0.80110499999999996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0.80113639999999997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0.80748660000000005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0.7429907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0.75277780000000005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0.78347579999999994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0.7386935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0.72535210000000006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0.75623269999999998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0.78813560000000005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0.75566750000000005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0.78817729999999997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0.84104049999999997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0.87650600000000001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0.87165780000000004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0.93989069999999997</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0.92993630000000005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0.92358799999999996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0.936747</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0.74931130000000001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0.74919610000000003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0.77591969999999999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0.77313430000000005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0.96296300000000001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0.94055940000000005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0.97241379999999999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0.9431138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0.86274510000000004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0.82051280000000004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0.82116789999999995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0.85209000000000001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0.86499999999999999</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0.88046650000000004</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0.90419159999999998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0.93850270000000002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5.2780100000000003E-2</c:v>
                </c:pt>
                <c:pt idx="1">
                  <c:v>0.14206750000000001</c:v>
                </c:pt>
                <c:pt idx="2">
                  <c:v>0.2111915</c:v>
                </c:pt>
                <c:pt idx="3">
                  <c:v>0.1232721</c:v>
                </c:pt>
                <c:pt idx="4">
                  <c:v>1.7957899999999999E-2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5.7606699999999997E-2</c:v>
                </c:pt>
                <c:pt idx="1">
                  <c:v>8.0495899999999995E-2</c:v>
                </c:pt>
                <c:pt idx="2">
                  <c:v>8.9429700000000001E-2</c:v>
                </c:pt>
                <c:pt idx="3">
                  <c:v>9.0362999999999999E-2</c:v>
                </c:pt>
                <c:pt idx="4">
                  <c:v>4.8709500000000003E-2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4.5376100000000003E-2</c:v>
                </c:pt>
                <c:pt idx="1">
                  <c:v>0.125554</c:v>
                </c:pt>
                <c:pt idx="2">
                  <c:v>0.10787910000000001</c:v>
                </c:pt>
                <c:pt idx="3">
                  <c:v>5.2563600000000002E-2</c:v>
                </c:pt>
                <c:pt idx="4">
                  <c:v>2.9845500000000001E-2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0.90532990000000002</c:v>
                </c:pt>
                <c:pt idx="1">
                  <c:v>0.84824619999999995</c:v>
                </c:pt>
                <c:pt idx="2">
                  <c:v>0.78858850000000003</c:v>
                </c:pt>
                <c:pt idx="3">
                  <c:v>0.77093020000000001</c:v>
                </c:pt>
                <c:pt idx="4">
                  <c:v>0.93508089999999999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0.80978260000000002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0.79141099999999998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0.83986930000000004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0.83775809999999995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0.83932850000000003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0.84166669999999999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0.86516850000000001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0.85894210000000004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0.70744680000000004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0.69687500000000002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0.67731629999999998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0.69230769999999997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0.49230770000000001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0.53953490000000004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0.75362320000000005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0.77198699999999998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0.82622949999999995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0.83050849999999998</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0.7021792</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0.73876399999999998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0.75652169999999996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0.77411169999999996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0.79434450000000001</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0.79279279999999996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0.81458969999999997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0.80533330000000003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0.71914889999999998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0.68325789999999997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0.67661689999999997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0.70491800000000004</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0.71294120000000005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0.68347340000000001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0.72093019999999997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0.74430379999999996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0.88385270000000005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0.88349509999999998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0.88965519999999998</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0.92082109999999995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9.0629999999999999E-3</c:v>
                </c:pt>
                <c:pt idx="1">
                  <c:v>0.12621209999999999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0.11757869999999999</c:v>
                </c:pt>
                <c:pt idx="1">
                  <c:v>0.1148045</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0.11176460000000001</c:v>
                </c:pt>
                <c:pt idx="1">
                  <c:v>0.1385787</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0.78543640000000003</c:v>
                </c:pt>
                <c:pt idx="1">
                  <c:v>0.65217959999999997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0.97515529999999995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0.97637799999999997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0.99236639999999998</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0.8767123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0.90058479999999996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0.87931029999999999</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0.92344499999999996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0.67785229999999996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0.54887220000000003</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0.57480310000000001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0.5859375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0.73202610000000001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0.61702129999999999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0.68503939999999997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0.66165410000000002</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0.64705880000000005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0.60139860000000001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0.59842519999999999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0.70149249999999996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0.5703125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0.69565220000000005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0.67768600000000001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0.76774189999999998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0.67586210000000002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0.6796875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0.72388059999999999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0.88362070000000004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0.91666669999999995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0.91823900000000003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0.90306120000000001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0.74468089999999998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0.74925370000000002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0.72929940000000004</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0.74655649999999996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0.83443710000000004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0.85106380000000004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0.828125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0.86614170000000001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8.3196500000000007E-2</c:v>
                </c:pt>
                <c:pt idx="1">
                  <c:v>0.1150113</c:v>
                </c:pt>
                <c:pt idx="2">
                  <c:v>7.6205999999999996E-2</c:v>
                </c:pt>
                <c:pt idx="3">
                  <c:v>0.13274559999999999</c:v>
                </c:pt>
                <c:pt idx="4">
                  <c:v>0.16909270000000001</c:v>
                </c:pt>
                <c:pt idx="5">
                  <c:v>9.0998800000000005E-2</c:v>
                </c:pt>
                <c:pt idx="6">
                  <c:v>3.34857E-2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0.14991160000000001</c:v>
                </c:pt>
                <c:pt idx="1">
                  <c:v>0.1673769</c:v>
                </c:pt>
                <c:pt idx="2">
                  <c:v>0.1542617</c:v>
                </c:pt>
                <c:pt idx="3">
                  <c:v>0.14926149999999999</c:v>
                </c:pt>
                <c:pt idx="4">
                  <c:v>0.16825770000000001</c:v>
                </c:pt>
                <c:pt idx="5">
                  <c:v>0.1341291</c:v>
                </c:pt>
                <c:pt idx="6">
                  <c:v>0.1102988</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0.1027064</c:v>
                </c:pt>
                <c:pt idx="1">
                  <c:v>0.1123234</c:v>
                </c:pt>
                <c:pt idx="2">
                  <c:v>0.17404320000000001</c:v>
                </c:pt>
                <c:pt idx="3">
                  <c:v>0.15762019999999999</c:v>
                </c:pt>
                <c:pt idx="4">
                  <c:v>0.1372641</c:v>
                </c:pt>
                <c:pt idx="5">
                  <c:v>8.9863399999999996E-2</c:v>
                </c:pt>
                <c:pt idx="6">
                  <c:v>5.4188199999999999E-2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0.71539750000000002</c:v>
                </c:pt>
                <c:pt idx="1">
                  <c:v>0.66154469999999999</c:v>
                </c:pt>
                <c:pt idx="2">
                  <c:v>0.69681369999999998</c:v>
                </c:pt>
                <c:pt idx="3">
                  <c:v>0.65184430000000004</c:v>
                </c:pt>
                <c:pt idx="4">
                  <c:v>0.58525389999999999</c:v>
                </c:pt>
                <c:pt idx="5">
                  <c:v>0.81979040000000003</c:v>
                </c:pt>
                <c:pt idx="6">
                  <c:v>0.84200280000000005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0.85806450000000001</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0.79310340000000001</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0.85074629999999996</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0.8538462</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0.71311480000000005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0.78761060000000005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0.8318584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0.87654319999999997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0.86458330000000005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0.68292679999999995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0.76595740000000001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0.79166669999999995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0.77906980000000003</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0.62650600000000001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0.75471699999999997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0.77922080000000005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0.82352939999999997</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0.88421050000000001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0.8470588</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0.89523810000000004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0.85537189999999996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0.82191780000000003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0.83505149999999995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0.83404259999999997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0.67874400000000001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0.55459769999999997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0.61607140000000005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0.67979000000000001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0.80392160000000001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0.68518520000000005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0.77922080000000005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0.1005805</c:v>
                </c:pt>
                <c:pt idx="1">
                  <c:v>6.8044400000000005E-2</c:v>
                </c:pt>
                <c:pt idx="2">
                  <c:v>0.16546359999999999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5.9870199999999998E-2</c:v>
                </c:pt>
                <c:pt idx="1">
                  <c:v>0.1003357</c:v>
                </c:pt>
                <c:pt idx="2">
                  <c:v>0.13772039999999999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4.7034100000000002E-2</c:v>
                </c:pt>
                <c:pt idx="1">
                  <c:v>0.1168585</c:v>
                </c:pt>
                <c:pt idx="2">
                  <c:v>0.1466683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0.92281659999999999</c:v>
                </c:pt>
                <c:pt idx="1">
                  <c:v>0.74685380000000001</c:v>
                </c:pt>
                <c:pt idx="2">
                  <c:v>0.68717189999999995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0.82758620000000005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0.84112149999999997</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0.79591840000000003</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0.80753140000000001</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0.47385620000000001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0.43382349999999997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0.47674420000000001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0.50485440000000004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0.51381220000000005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0.50943400000000005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0.56012660000000003</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0.58238639999999997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0.84385379999999999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0.8106061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0.85123970000000004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0.8609272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0.60904259999999999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0.65165169999999994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0.65286619999999995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0.66759780000000002</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0.70379749999999996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0.69515669999999996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0.73192769999999996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0.72894740000000002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0.27472530000000001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0.24390239999999999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0.19672129999999999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0.3098592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0.1521197</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0.15882350000000001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0.21686749999999999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0.26486490000000001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0.3696682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0.36898399999999998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0.37305700000000003</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0.44843050000000001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9.1635300000000003E-2</c:v>
                </c:pt>
                <c:pt idx="1">
                  <c:v>6.1823500000000003E-2</c:v>
                </c:pt>
                <c:pt idx="2">
                  <c:v>6.9431699999999999E-2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0.10678790000000001</c:v>
                </c:pt>
                <c:pt idx="1">
                  <c:v>6.5148399999999995E-2</c:v>
                </c:pt>
                <c:pt idx="2">
                  <c:v>2.6876500000000001E-2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0.112982</c:v>
                </c:pt>
                <c:pt idx="1">
                  <c:v>2.8939099999999999E-2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0.68955109999999997</c:v>
                </c:pt>
                <c:pt idx="1">
                  <c:v>0.92297149999999994</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0.44444440000000002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0.43243239999999999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0.44604319999999997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0.47435899999999998</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0.50883389999999995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0.52156860000000005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0.56399999999999995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0.58041960000000004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0.30638300000000002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0.39459460000000002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0.42487049999999998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0.4509804</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0.8639618</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0.79829550000000005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0.82848840000000001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0.8608247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0.89420650000000002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0.85756679999999996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0.85029940000000004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0.85978840000000001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0.59270520000000004</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0.5964912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0.60984850000000002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0.65460529999999995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0.77005349999999995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0.6965517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0.74626870000000001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0.7960526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8.6982967999999996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8.4502924000000004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8.6011904999999995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8.8021390000000004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0.1471124</c:v>
                </c:pt>
                <c:pt idx="1">
                  <c:v>4.5090400000000003E-2</c:v>
                </c:pt>
                <c:pt idx="2">
                  <c:v>0.10812190000000001</c:v>
                </c:pt>
                <c:pt idx="3">
                  <c:v>0.114093</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8.2099900000000003E-2</c:v>
                </c:pt>
                <c:pt idx="1">
                  <c:v>8.3929400000000001E-2</c:v>
                </c:pt>
                <c:pt idx="2">
                  <c:v>7.7052800000000005E-2</c:v>
                </c:pt>
                <c:pt idx="3">
                  <c:v>0.13597809999999999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6.2801200000000001E-2</c:v>
                </c:pt>
                <c:pt idx="1">
                  <c:v>6.1611100000000002E-2</c:v>
                </c:pt>
                <c:pt idx="2">
                  <c:v>3.7553700000000002E-2</c:v>
                </c:pt>
                <c:pt idx="3">
                  <c:v>0.1725217</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0.80238220000000005</c:v>
                </c:pt>
                <c:pt idx="1">
                  <c:v>0.77612159999999997</c:v>
                </c:pt>
                <c:pt idx="2">
                  <c:v>0.83073779999999997</c:v>
                </c:pt>
                <c:pt idx="3">
                  <c:v>0.53983769999999998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0.20131019999999999</c:v>
                </c:pt>
                <c:pt idx="1">
                  <c:v>0.13427020000000001</c:v>
                </c:pt>
                <c:pt idx="2">
                  <c:v>0.11566750000000001</c:v>
                </c:pt>
                <c:pt idx="3">
                  <c:v>5.5178999999999999E-2</c:v>
                </c:pt>
                <c:pt idx="4">
                  <c:v>6.1281000000000002E-2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9.0602799999999997E-2</c:v>
                </c:pt>
                <c:pt idx="1">
                  <c:v>0.1114575</c:v>
                </c:pt>
                <c:pt idx="2">
                  <c:v>7.6108800000000004E-2</c:v>
                </c:pt>
                <c:pt idx="3">
                  <c:v>0.1204195</c:v>
                </c:pt>
                <c:pt idx="4">
                  <c:v>0.12985630000000001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9.6785999999999997E-2</c:v>
                </c:pt>
                <c:pt idx="1">
                  <c:v>7.2448299999999993E-2</c:v>
                </c:pt>
                <c:pt idx="2">
                  <c:v>4.8413100000000001E-2</c:v>
                </c:pt>
                <c:pt idx="3">
                  <c:v>0.1160487</c:v>
                </c:pt>
                <c:pt idx="4">
                  <c:v>0.10521610000000001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0.73361730000000003</c:v>
                </c:pt>
                <c:pt idx="1">
                  <c:v>0.66806790000000005</c:v>
                </c:pt>
                <c:pt idx="2">
                  <c:v>0.85945530000000003</c:v>
                </c:pt>
                <c:pt idx="3">
                  <c:v>0.59742859999999998</c:v>
                </c:pt>
                <c:pt idx="4">
                  <c:v>0.51866029999999996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The Dudley Group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66692700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355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404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583514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780050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847507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6827550"/>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20058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712399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9067530"/>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84472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136026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088848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381844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974844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06255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659223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3674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854440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4000976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42193736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87860490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622743007"/>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38982377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89311324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96490298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59588959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23473670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04935525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47537183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99323854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726218779"/>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225005256"/>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083908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9144783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759473771"/>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15508651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35113255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16486959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53739317"/>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92916815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08280831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72327274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23192593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26953448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69876760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81473714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49715914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69870561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6151530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4238849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56250789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54936016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87418773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87697959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43197442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9205784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87639871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280900630"/>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57263370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04196981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473399545"/>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22524105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23158131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956654586"/>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1420386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077105" y="622300"/>
            <a:ext cx="3201518"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The Dudley Group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166799"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The Dudley Group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93374760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65919628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31608644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31676397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6390296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88752445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74497339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25240744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11552637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84549131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86160851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62194981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989993395"/>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32889854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62397258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718652969"/>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03489315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66639249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48989415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481763097"/>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18508200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85607872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77543896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69822848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15097209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772311863"/>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46881010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62110786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48545224"/>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72646930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17889403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35219071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985928472"/>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50088920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114101059"/>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53187964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88522210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98405638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43994459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751169856"/>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85200972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01402937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965191079"/>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49231256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649478441"/>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812974842"/>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87270094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37546434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91006693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139885394"/>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65372394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08029279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444196883"/>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5617399"/>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446355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2119011"/>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35078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090359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257503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372756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380152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636138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711728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61681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701504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284921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5792411"/>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557595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890106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885944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410477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053110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273770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223774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920373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981347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00071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992736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766657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746016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1246313"/>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465622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506215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4732771"/>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244277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995064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895156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649798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939215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667610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99465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997729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833331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040123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759834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958114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285668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884702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519349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903021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739940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933538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510975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9282224"/>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001301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776829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688270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757061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816316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09086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479250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611760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466773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7104313"/>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14172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174311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724381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23132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8232526"/>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252306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119853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589948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415355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943760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8357171"/>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8241595"/>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08511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1772220"/>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517544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7847649"/>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563144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499845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582505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509807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0263207"/>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308332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135850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65821206"/>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885922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416648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354451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9912405"/>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292999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1690462"/>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645214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0551160"/>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857903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8696999"/>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87826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0215908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987207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213802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02954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7030851"/>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5098144"/>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1766103"/>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495901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888423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210145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202243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20378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0759872"/>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383634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152856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790657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7032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668034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024017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245731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037095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409907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65402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198594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79644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375199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404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902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47039736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01962073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404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457177394"/>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404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077105" y="622300"/>
            <a:ext cx="3201518" cy="276999"/>
          </a:xfrm>
          <a:prstGeom prst="rect">
            <a:avLst/>
          </a:prstGeom>
          <a:noFill/>
        </p:spPr>
        <p:txBody>
          <a:bodyPr wrap="none" rtlCol="0">
            <a:spAutoFit/>
          </a:bodyPr>
          <a:lstStyle/>
          <a:p>
            <a:pPr algn="r"/>
            <a:r>
              <a:rPr lang="en-GB" sz="1200" b="1">
                <a:solidFill>
                  <a:srgbClr val="336E9F"/>
                </a:solidFill>
                <a:latin typeface="Arial"/>
                <a:cs typeface="Arial"/>
              </a:rPr>
              <a:t>The Dudley Group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17908</TotalTime>
  <Words>22492</Words>
  <Application>Microsoft Office PowerPoint</Application>
  <PresentationFormat>Custom</PresentationFormat>
  <Paragraphs>5913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