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7.9521800000000004E-2</c:v>
                </c:pt>
                <c:pt idx="1">
                  <c:v>4.6411000000000001E-2</c:v>
                </c:pt>
                <c:pt idx="2">
                  <c:v>4.9977800000000003E-2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8.6499400000000004E-2</c:v>
                </c:pt>
                <c:pt idx="1">
                  <c:v>0.12135369999999999</c:v>
                </c:pt>
                <c:pt idx="2">
                  <c:v>5.85204E-2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4.2120499999999998E-2</c:v>
                </c:pt>
                <c:pt idx="1">
                  <c:v>9.3074100000000007E-2</c:v>
                </c:pt>
                <c:pt idx="2">
                  <c:v>1.3584000000000001E-2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0.92366409999999999</c:v>
                </c:pt>
                <c:pt idx="1">
                  <c:v>0.84368109999999996</c:v>
                </c:pt>
                <c:pt idx="2">
                  <c:v>0.96143509999999999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1.5681500000000001E-2</c:v>
                </c:pt>
                <c:pt idx="1">
                  <c:v>6.3914600000000002E-2</c:v>
                </c:pt>
                <c:pt idx="2">
                  <c:v>2.72027E-2</c:v>
                </c:pt>
                <c:pt idx="3">
                  <c:v>6.8990999999999997E-2</c:v>
                </c:pt>
                <c:pt idx="4">
                  <c:v>0.11206199999999999</c:v>
                </c:pt>
                <c:pt idx="5">
                  <c:v>0.105226</c:v>
                </c:pt>
                <c:pt idx="6">
                  <c:v>6.7182199999999997E-2</c:v>
                </c:pt>
                <c:pt idx="7">
                  <c:v>5.4298399999999997E-2</c:v>
                </c:pt>
                <c:pt idx="8">
                  <c:v>1.3638600000000001E-2</c:v>
                </c:pt>
                <c:pt idx="9">
                  <c:v>8.8089200000000006E-2</c:v>
                </c:pt>
                <c:pt idx="10">
                  <c:v>0.1175078</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0.1545743</c:v>
                </c:pt>
                <c:pt idx="1">
                  <c:v>0.12144000000000001</c:v>
                </c:pt>
                <c:pt idx="2">
                  <c:v>0.13360330000000001</c:v>
                </c:pt>
                <c:pt idx="3">
                  <c:v>0.40462920000000002</c:v>
                </c:pt>
                <c:pt idx="4">
                  <c:v>0.17992069999999999</c:v>
                </c:pt>
                <c:pt idx="5">
                  <c:v>0.1857123</c:v>
                </c:pt>
                <c:pt idx="6">
                  <c:v>0.1350642</c:v>
                </c:pt>
                <c:pt idx="7">
                  <c:v>0.15420900000000001</c:v>
                </c:pt>
                <c:pt idx="8">
                  <c:v>0.42849140000000002</c:v>
                </c:pt>
                <c:pt idx="9">
                  <c:v>0.19313369999999999</c:v>
                </c:pt>
                <c:pt idx="10">
                  <c:v>0.1658799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2.1005699999999999E-2</c:v>
                </c:pt>
                <c:pt idx="1">
                  <c:v>4.4944999999999999E-2</c:v>
                </c:pt>
                <c:pt idx="2">
                  <c:v>2.2703000000000001E-2</c:v>
                </c:pt>
                <c:pt idx="3">
                  <c:v>0</c:v>
                </c:pt>
                <c:pt idx="4">
                  <c:v>7.0672200000000004E-2</c:v>
                </c:pt>
                <c:pt idx="5">
                  <c:v>3.8999699999999998E-2</c:v>
                </c:pt>
                <c:pt idx="6">
                  <c:v>4.7597899999999999E-2</c:v>
                </c:pt>
                <c:pt idx="7">
                  <c:v>7.6483499999999996E-2</c:v>
                </c:pt>
                <c:pt idx="8">
                  <c:v>0</c:v>
                </c:pt>
                <c:pt idx="9">
                  <c:v>9.5797300000000002E-2</c:v>
                </c:pt>
                <c:pt idx="10">
                  <c:v>7.2321499999999997E-2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0</c:v>
                </c:pt>
                <c:pt idx="4">
                  <c:v>1.9999999999999999E-7</c:v>
                </c:pt>
                <c:pt idx="5">
                  <c:v>1.5E-6</c:v>
                </c:pt>
                <c:pt idx="6">
                  <c:v>6.2419500000000003E-2</c:v>
                </c:pt>
                <c:pt idx="7">
                  <c:v>1.3999999999999999E-6</c:v>
                </c:pt>
                <c:pt idx="8">
                  <c:v>1.9734700000000001E-2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0.84919840000000002</c:v>
                </c:pt>
                <c:pt idx="1">
                  <c:v>0.84695310000000001</c:v>
                </c:pt>
                <c:pt idx="2">
                  <c:v>0.89274260000000005</c:v>
                </c:pt>
                <c:pt idx="3">
                  <c:v>0.93067089999999997</c:v>
                </c:pt>
                <c:pt idx="4">
                  <c:v>0.87984969999999996</c:v>
                </c:pt>
                <c:pt idx="5">
                  <c:v>0.84360310000000005</c:v>
                </c:pt>
                <c:pt idx="6">
                  <c:v>0.7920123</c:v>
                </c:pt>
                <c:pt idx="7">
                  <c:v>0.74722670000000002</c:v>
                </c:pt>
                <c:pt idx="8">
                  <c:v>0.93101370000000006</c:v>
                </c:pt>
                <c:pt idx="9">
                  <c:v>0.76554999999999995</c:v>
                </c:pt>
                <c:pt idx="10">
                  <c:v>0.83661529999999995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3.6820100000000001E-2</c:v>
                </c:pt>
                <c:pt idx="1">
                  <c:v>7.6548900000000003E-2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0.1196193</c:v>
                </c:pt>
                <c:pt idx="1">
                  <c:v>0.12548480000000001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3.17343E-2</c:v>
                </c:pt>
                <c:pt idx="1">
                  <c:v>2.9357299999999999E-2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0.88379180000000002</c:v>
                </c:pt>
                <c:pt idx="1">
                  <c:v>0.82327229999999996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0.3326479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0.46368740000000003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0.13160839999999999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8.9386630999999994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3.1456100000000001E-2</c:v>
                </c:pt>
                <c:pt idx="1">
                  <c:v>9.0207300000000004E-2</c:v>
                </c:pt>
                <c:pt idx="2">
                  <c:v>9.3810299999999999E-2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8.2496299999999995E-2</c:v>
                </c:pt>
                <c:pt idx="1">
                  <c:v>0.1028309</c:v>
                </c:pt>
                <c:pt idx="2">
                  <c:v>0.2227334</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2.4563100000000001E-2</c:v>
                </c:pt>
                <c:pt idx="1">
                  <c:v>5.1529699999999998E-2</c:v>
                </c:pt>
                <c:pt idx="2">
                  <c:v>0.2067107</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0.89209380000000005</c:v>
                </c:pt>
                <c:pt idx="1">
                  <c:v>0.85768809999999995</c:v>
                </c:pt>
                <c:pt idx="2">
                  <c:v>0.49071799999999999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4.7145199999999998E-2</c:v>
                </c:pt>
                <c:pt idx="1">
                  <c:v>0.129242</c:v>
                </c:pt>
                <c:pt idx="2">
                  <c:v>8.4170099999999998E-2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0.22778699999999999</c:v>
                </c:pt>
                <c:pt idx="1">
                  <c:v>0.17380090000000001</c:v>
                </c:pt>
                <c:pt idx="2">
                  <c:v>0.1579343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5.5494000000000002E-2</c:v>
                </c:pt>
                <c:pt idx="1">
                  <c:v>2.5730900000000001E-2</c:v>
                </c:pt>
                <c:pt idx="2">
                  <c:v>6.8390800000000002E-2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0.42266359999999997</c:v>
                </c:pt>
                <c:pt idx="1">
                  <c:v>0.75556299999999998</c:v>
                </c:pt>
                <c:pt idx="2">
                  <c:v>0.63610009999999995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0.119343</c:v>
                </c:pt>
                <c:pt idx="1">
                  <c:v>5.7501400000000001E-2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0.17624790000000001</c:v>
                </c:pt>
                <c:pt idx="1">
                  <c:v>0.1208722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3.1925200000000001E-2</c:v>
                </c:pt>
                <c:pt idx="1">
                  <c:v>0.1251274</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0.44706800000000002</c:v>
                </c:pt>
                <c:pt idx="1">
                  <c:v>0.26168190000000002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5.0645799999999998E-2</c:v>
                </c:pt>
                <c:pt idx="1">
                  <c:v>0.1097878</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0.15822249999999999</c:v>
                </c:pt>
                <c:pt idx="1">
                  <c:v>0.19427820000000001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5.0596000000000002E-2</c:v>
                </c:pt>
                <c:pt idx="1">
                  <c:v>0.1135279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0.585565</c:v>
                </c:pt>
                <c:pt idx="1">
                  <c:v>0.53947529999999999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0.7457627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0.78181820000000002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0.72641509999999998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0.76687119999999998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0.82758620000000005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0.82727269999999997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0.78301889999999996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0.79041919999999999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0.87272729999999998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0.93577980000000005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0.91176469999999998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0.92073170000000004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6.0889699999999998E-2</c:v>
                </c:pt>
                <c:pt idx="1">
                  <c:v>0.19615560000000001</c:v>
                </c:pt>
                <c:pt idx="2">
                  <c:v>0.20159930000000001</c:v>
                </c:pt>
                <c:pt idx="3">
                  <c:v>0.26851269999999999</c:v>
                </c:pt>
                <c:pt idx="4">
                  <c:v>2.3232200000000001E-2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0.10943310000000001</c:v>
                </c:pt>
                <c:pt idx="1">
                  <c:v>0.1188371</c:v>
                </c:pt>
                <c:pt idx="2">
                  <c:v>0.11514480000000001</c:v>
                </c:pt>
                <c:pt idx="3">
                  <c:v>9.5114000000000004E-2</c:v>
                </c:pt>
                <c:pt idx="4">
                  <c:v>0.107227</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5.9319400000000001E-2</c:v>
                </c:pt>
                <c:pt idx="1">
                  <c:v>5.3582900000000003E-2</c:v>
                </c:pt>
                <c:pt idx="2">
                  <c:v>3.56729E-2</c:v>
                </c:pt>
                <c:pt idx="3">
                  <c:v>2.6365900000000001E-2</c:v>
                </c:pt>
                <c:pt idx="4">
                  <c:v>2.21943E-2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0.79983309999999996</c:v>
                </c:pt>
                <c:pt idx="1">
                  <c:v>0.74833839999999996</c:v>
                </c:pt>
                <c:pt idx="2">
                  <c:v>0.74684269999999997</c:v>
                </c:pt>
                <c:pt idx="3">
                  <c:v>0.84912180000000004</c:v>
                </c:pt>
                <c:pt idx="4">
                  <c:v>0.82589820000000003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0.60784309999999997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0.62222219999999995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0.62244900000000003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0.78571429999999998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0.65217389999999997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0.69512200000000002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0.64485979999999998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0.69784170000000001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0.72330099999999997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0.57971010000000001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0.67361110000000002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0.65957449999999995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0.73529409999999995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0.68181820000000004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0.75757580000000002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0.78400000000000003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0.86666670000000001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0.92792790000000003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0.92727269999999995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0.63333329999999999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0.76506019999999997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0.92063490000000003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0.92366409999999999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0.9609375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0.96195649999999999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0.7377049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0.80769230000000003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0.85474859999999997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0.95522390000000001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0.9507042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0.94202900000000001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0.93069310000000005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4.1475100000000001E-2</c:v>
                </c:pt>
                <c:pt idx="1">
                  <c:v>0.12590979999999999</c:v>
                </c:pt>
                <c:pt idx="2">
                  <c:v>0.191803</c:v>
                </c:pt>
                <c:pt idx="3">
                  <c:v>0.1053877</c:v>
                </c:pt>
                <c:pt idx="4">
                  <c:v>7.7656000000000001E-3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8.0216700000000002E-2</c:v>
                </c:pt>
                <c:pt idx="1">
                  <c:v>0.1128112</c:v>
                </c:pt>
                <c:pt idx="2">
                  <c:v>0.12820670000000001</c:v>
                </c:pt>
                <c:pt idx="3">
                  <c:v>0.12613170000000001</c:v>
                </c:pt>
                <c:pt idx="4">
                  <c:v>6.9094100000000006E-2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3.40711E-2</c:v>
                </c:pt>
                <c:pt idx="1">
                  <c:v>0.1093963</c:v>
                </c:pt>
                <c:pt idx="2">
                  <c:v>8.8490600000000003E-2</c:v>
                </c:pt>
                <c:pt idx="3">
                  <c:v>3.4679300000000003E-2</c:v>
                </c:pt>
                <c:pt idx="4">
                  <c:v>1.9653199999999999E-2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0.92762350000000005</c:v>
                </c:pt>
                <c:pt idx="1">
                  <c:v>0.80613869999999999</c:v>
                </c:pt>
                <c:pt idx="2">
                  <c:v>0.76219599999999998</c:v>
                </c:pt>
                <c:pt idx="3">
                  <c:v>0.77684200000000003</c:v>
                </c:pt>
                <c:pt idx="4">
                  <c:v>0.93732919999999997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0.79365079999999999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0.76422760000000001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0.74774770000000002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0.81976740000000003</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0.73529409999999995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0.78723399999999999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0.72857139999999998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0.83009710000000003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0.70967740000000001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0.71969700000000003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0.66923080000000001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0.68205130000000003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0.59740260000000001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0.64393940000000005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0.62711859999999997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0.8016529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0.85164839999999997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0.79411759999999998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0.79136689999999998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0.74452549999999995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0.7961165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0.71212120000000001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0.86466169999999998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0.80102039999999997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0.76086960000000003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0.68888890000000003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0.70873790000000003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0.73571430000000004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0.77941179999999999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0.76388889999999998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0.76097559999999997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0.89090910000000001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0.70820870000000002</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0.1034059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0.1554382</c:v>
                </c:pt>
                <c:pt idx="1">
                  <c:v>0.1604169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9.2834899999999998E-2</c:v>
                </c:pt>
                <c:pt idx="1">
                  <c:v>0.1157725</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0.71807540000000003</c:v>
                </c:pt>
                <c:pt idx="1">
                  <c:v>0.71464709999999998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0.9836066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0.98130839999999997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0.89130430000000005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0.9487179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0.94805189999999995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0.96240599999999998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0.73913039999999997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0.75949370000000005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0.73170729999999995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0.81481479999999995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0.73493980000000003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0.80672270000000001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0.77551020000000004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0.76829270000000005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0.77380950000000004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0.71311480000000005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0.63414630000000005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0.76811589999999996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0.75714289999999995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0.72072069999999999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0.77108429999999994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0.74117650000000002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0.86206899999999997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0.85106380000000004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0.81751819999999997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0.86821709999999996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0.82901550000000002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0.94936710000000002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0.91463410000000001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7.94763E-2</c:v>
                </c:pt>
                <c:pt idx="1">
                  <c:v>0.1115531</c:v>
                </c:pt>
                <c:pt idx="2">
                  <c:v>7.2582400000000005E-2</c:v>
                </c:pt>
                <c:pt idx="3">
                  <c:v>0.1284776</c:v>
                </c:pt>
                <c:pt idx="4">
                  <c:v>0.16680420000000001</c:v>
                </c:pt>
                <c:pt idx="5">
                  <c:v>8.7818599999999997E-2</c:v>
                </c:pt>
                <c:pt idx="6">
                  <c:v>3.05987E-2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0.15735189999999999</c:v>
                </c:pt>
                <c:pt idx="1">
                  <c:v>0.17429320000000001</c:v>
                </c:pt>
                <c:pt idx="2">
                  <c:v>0.16150890000000001</c:v>
                </c:pt>
                <c:pt idx="3">
                  <c:v>0.15779750000000001</c:v>
                </c:pt>
                <c:pt idx="4">
                  <c:v>0.17283470000000001</c:v>
                </c:pt>
                <c:pt idx="5">
                  <c:v>0.14048939999999999</c:v>
                </c:pt>
                <c:pt idx="6">
                  <c:v>0.1160728</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9.8986199999999996E-2</c:v>
                </c:pt>
                <c:pt idx="1">
                  <c:v>0.1088652</c:v>
                </c:pt>
                <c:pt idx="2">
                  <c:v>0.17041970000000001</c:v>
                </c:pt>
                <c:pt idx="3">
                  <c:v>0.15335219999999999</c:v>
                </c:pt>
                <c:pt idx="4">
                  <c:v>0.1349756</c:v>
                </c:pt>
                <c:pt idx="5">
                  <c:v>8.6683300000000005E-2</c:v>
                </c:pt>
                <c:pt idx="6">
                  <c:v>5.1301199999999998E-2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0.85131540000000006</c:v>
                </c:pt>
                <c:pt idx="1">
                  <c:v>0.70452740000000003</c:v>
                </c:pt>
                <c:pt idx="2">
                  <c:v>0.71206150000000001</c:v>
                </c:pt>
                <c:pt idx="3">
                  <c:v>0.79487739999999996</c:v>
                </c:pt>
                <c:pt idx="4">
                  <c:v>0.7141054</c:v>
                </c:pt>
                <c:pt idx="5">
                  <c:v>0.87170150000000002</c:v>
                </c:pt>
                <c:pt idx="6">
                  <c:v>0.92257040000000001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0.87951809999999997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0.92561979999999999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0.85507250000000001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0.86407769999999995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0.84313729999999998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0.78181820000000002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0.890625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0.75510200000000005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0.89655169999999995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0.85599999999999998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0.78260870000000005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0.77697839999999996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0.84962409999999999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0.82758620000000005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0.72222220000000004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0.78125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8.9038900000000004E-2</c:v>
                </c:pt>
                <c:pt idx="1">
                  <c:v>5.4272800000000003E-2</c:v>
                </c:pt>
                <c:pt idx="2">
                  <c:v>0.15004990000000001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8.2953200000000005E-2</c:v>
                </c:pt>
                <c:pt idx="1">
                  <c:v>0.12787889999999999</c:v>
                </c:pt>
                <c:pt idx="2">
                  <c:v>0.1685478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3.5492599999999999E-2</c:v>
                </c:pt>
                <c:pt idx="1">
                  <c:v>0.10308680000000001</c:v>
                </c:pt>
                <c:pt idx="2">
                  <c:v>0.1312546</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0.86187210000000003</c:v>
                </c:pt>
                <c:pt idx="1">
                  <c:v>0.75316839999999996</c:v>
                </c:pt>
                <c:pt idx="2">
                  <c:v>0.71909639999999997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0.69387759999999998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0.86315790000000003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0.80487799999999998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0.50793650000000001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0.4741379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0.58974360000000003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0.55000000000000004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0.61194029999999999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0.56488550000000004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0.609375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0.56994820000000002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0.84745760000000003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0.8252427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0.8947368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0.89506169999999996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0.71014489999999997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0.73333329999999997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0.74626870000000001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0.73232319999999995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0.74285710000000005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0.76086960000000003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0.75757580000000002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0.75621890000000003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0.42857139999999999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0.4186047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0.36666670000000001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0.42424240000000002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0.25373129999999999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0.20289860000000001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0.19548869999999999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0.265625</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0.41463410000000001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0.44444440000000002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0.34666669999999999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0.44444440000000002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7.6852599999999993E-2</c:v>
                </c:pt>
                <c:pt idx="1">
                  <c:v>5.3563699999999999E-2</c:v>
                </c:pt>
                <c:pt idx="2">
                  <c:v>6.5534499999999996E-2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0.13635340000000001</c:v>
                </c:pt>
                <c:pt idx="1">
                  <c:v>8.1667799999999999E-2</c:v>
                </c:pt>
                <c:pt idx="2">
                  <c:v>3.0773700000000001E-2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9.8199300000000003E-2</c:v>
                </c:pt>
                <c:pt idx="1">
                  <c:v>2.0679400000000001E-2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0.67943419999999999</c:v>
                </c:pt>
                <c:pt idx="1">
                  <c:v>0.95966269999999998</c:v>
                </c:pt>
                <c:pt idx="2">
                  <c:v>0.98024279999999997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0.3333333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0.47945209999999999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0.53968249999999995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0.54954950000000002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0.56190479999999998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0.70833330000000005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0.60365849999999999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0.50495049999999997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0.52380950000000004</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0.86956520000000004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0.83448279999999997</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0.86956520000000004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0.86633660000000001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0.82857139999999996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0.90977439999999998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0.70370370000000004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0.6603774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0.79411759999999998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0.79629629999999996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0.76190480000000005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8.9275362000000005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9.0359712000000005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9.1323529000000008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8.9492385999999993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0.13332540000000001</c:v>
                </c:pt>
                <c:pt idx="1">
                  <c:v>3.0816199999999998E-2</c:v>
                </c:pt>
                <c:pt idx="2">
                  <c:v>9.3730400000000005E-2</c:v>
                </c:pt>
                <c:pt idx="3">
                  <c:v>9.6247200000000005E-2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0.1096739</c:v>
                </c:pt>
                <c:pt idx="1">
                  <c:v>0.11247790000000001</c:v>
                </c:pt>
                <c:pt idx="2">
                  <c:v>0.1058357</c:v>
                </c:pt>
                <c:pt idx="3">
                  <c:v>0.17166970000000001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4.9014200000000001E-2</c:v>
                </c:pt>
                <c:pt idx="1">
                  <c:v>4.7336900000000001E-2</c:v>
                </c:pt>
                <c:pt idx="2">
                  <c:v>2.3162200000000001E-2</c:v>
                </c:pt>
                <c:pt idx="3">
                  <c:v>0.15467590000000001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0.80209900000000001</c:v>
                </c:pt>
                <c:pt idx="1">
                  <c:v>0.79929539999999999</c:v>
                </c:pt>
                <c:pt idx="2">
                  <c:v>0.85274830000000001</c:v>
                </c:pt>
                <c:pt idx="3">
                  <c:v>0.62646409999999997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0.1853293</c:v>
                </c:pt>
                <c:pt idx="1">
                  <c:v>0.1200295</c:v>
                </c:pt>
                <c:pt idx="2">
                  <c:v>0.1025741</c:v>
                </c:pt>
                <c:pt idx="3">
                  <c:v>3.9456900000000003E-2</c:v>
                </c:pt>
                <c:pt idx="4">
                  <c:v>4.6115200000000002E-2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0.12256450000000001</c:v>
                </c:pt>
                <c:pt idx="1">
                  <c:v>0.13993900000000001</c:v>
                </c:pt>
                <c:pt idx="2">
                  <c:v>0.1022956</c:v>
                </c:pt>
                <c:pt idx="3">
                  <c:v>0.15186379999999999</c:v>
                </c:pt>
                <c:pt idx="4">
                  <c:v>0.16018789999999999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8.0805100000000005E-2</c:v>
                </c:pt>
                <c:pt idx="1">
                  <c:v>5.8207500000000002E-2</c:v>
                </c:pt>
                <c:pt idx="2">
                  <c:v>3.5319700000000002E-2</c:v>
                </c:pt>
                <c:pt idx="3">
                  <c:v>0.1003265</c:v>
                </c:pt>
                <c:pt idx="4">
                  <c:v>9.00503E-2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0.74912789999999996</c:v>
                </c:pt>
                <c:pt idx="1">
                  <c:v>0.71600059999999999</c:v>
                </c:pt>
                <c:pt idx="2">
                  <c:v>0.89267719999999995</c:v>
                </c:pt>
                <c:pt idx="3">
                  <c:v>0.56064709999999995</c:v>
                </c:pt>
                <c:pt idx="4">
                  <c:v>0.53760399999999997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Clatterbridge Cancer Centre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40113611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214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139642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893861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631728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845495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442644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355870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536973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564359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7406583"/>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016082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259201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934646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673747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774120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582183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621691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95889633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55265639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58837088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67968778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88725125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3828255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86042804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58979914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57561478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70914619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65224412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59296739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46320694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95255201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64043373"/>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65809508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56180148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58336873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81346673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58033134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40219969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05813231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38628832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33391893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61354261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1845343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46108365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70170429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10138197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61376431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8780601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1389086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65094264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73466095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99982110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50348144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34884226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42974849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89986154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20361570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40770834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03747507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30088452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50550787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10412712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1814134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29484534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047977" y="622300"/>
            <a:ext cx="423064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Clatterbridge Cancer Centre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05967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The Clatterbridge Cancer Centre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20614372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56466147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13842383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59749912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15739258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22354692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83439613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85543941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91368946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76709731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19000953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54208851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58312643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75577018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52419916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41307000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86402466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10516161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0112816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03067556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27993291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42458392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01061210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3946864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33839144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24060203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98984705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55826736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19762846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1194317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12845174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12101251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31520110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85222393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54301565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03519975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22450529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50849981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30664734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97293636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2839378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14744068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26778791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83369502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04223145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7208976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63065741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73006578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56479219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96606525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27953167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22041560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41091503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850947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603981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462037"/>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964461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358742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745275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32331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094813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199505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853981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371414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3924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983735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655439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86858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973854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119633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463693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284778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207473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822676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64790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464458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787901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693656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983820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956034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305971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099851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613396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583449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060208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919486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941773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394521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703879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137363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08964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133560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142192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062281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31460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357722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518633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671123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500061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825797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051575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58713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951562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173510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576299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586811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335302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808354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126108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679736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637274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966417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157513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7349439"/>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787496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150440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550099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432616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788182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814919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110026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878481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62403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010903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427627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260864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675483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33488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605014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9934379"/>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371095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636172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503079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26243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474034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707444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158404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754390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961814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632096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978160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216193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26953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012456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80425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7577070"/>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523834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622823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672718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210812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216419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342185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394234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870497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742855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869177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153493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167905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360238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939206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760519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058185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03707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801178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915196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112893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871093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416223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83400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248048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413694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17766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242620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878004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911379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214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559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5972812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10769962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214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99016638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214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047977" y="622300"/>
            <a:ext cx="4230646" cy="276999"/>
          </a:xfrm>
          <a:prstGeom prst="rect">
            <a:avLst/>
          </a:prstGeom>
          <a:noFill/>
        </p:spPr>
        <p:txBody>
          <a:bodyPr wrap="none" rtlCol="0">
            <a:spAutoFit/>
          </a:bodyPr>
          <a:lstStyle/>
          <a:p>
            <a:pPr algn="r"/>
            <a:r>
              <a:rPr lang="en-GB" sz="1200" b="1">
                <a:solidFill>
                  <a:srgbClr val="336E9F"/>
                </a:solidFill>
                <a:latin typeface="Arial"/>
                <a:cs typeface="Arial"/>
              </a:rPr>
              <a:t>The Clatterbridge Cancer Centre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17907</TotalTime>
  <Words>22355</Words>
  <Application>Microsoft Office PowerPoint</Application>
  <PresentationFormat>Custom</PresentationFormat>
  <Paragraphs>5904</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