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0.72138530000000001</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3.7901600000000001E-2</c:v>
                </c:pt>
                <c:pt idx="1">
                  <c:v>0</c:v>
                </c:pt>
                <c:pt idx="2">
                  <c:v>1.30872E-2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0.1697398</c:v>
                </c:pt>
                <c:pt idx="1">
                  <c:v>0.249721</c:v>
                </c:pt>
                <c:pt idx="2">
                  <c:v>0.1089952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5.0029999999999996E-4</c:v>
                </c:pt>
                <c:pt idx="1">
                  <c:v>2.88905E-2</c:v>
                </c:pt>
                <c:pt idx="2">
                  <c:v>0</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0</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0.89864299999999997</c:v>
                </c:pt>
                <c:pt idx="1">
                  <c:v>0.96712889999999996</c:v>
                </c:pt>
                <c:pt idx="2">
                  <c:v>0.99999979999999999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0.64591750000000003</c:v>
                </c:pt>
                <c:pt idx="2">
                  <c:v>0.74297679999999999</c:v>
                </c:pt>
                <c:pt idx="3">
                  <c:v>0.52637990000000001</c:v>
                </c:pt>
                <c:pt idx="4">
                  <c:v>0.63734500000000005</c:v>
                </c:pt>
                <c:pt idx="5">
                  <c:v>0.67006049999999995</c:v>
                </c:pt>
                <c:pt idx="6">
                  <c:v>0.58560619999999997</c:v>
                </c:pt>
                <c:pt idx="7">
                  <c:v>0.6798459</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2.9318E-3</c:v>
                </c:pt>
                <c:pt idx="1">
                  <c:v>0</c:v>
                </c:pt>
                <c:pt idx="2">
                  <c:v>0</c:v>
                </c:pt>
                <c:pt idx="5">
                  <c:v>9.4519300000000001E-2</c:v>
                </c:pt>
                <c:pt idx="6">
                  <c:v>0</c:v>
                </c:pt>
                <c:pt idx="7">
                  <c:v>0</c:v>
                </c:pt>
                <c:pt idx="10">
                  <c:v>6.59917E-2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0.1800736</c:v>
                </c:pt>
                <c:pt idx="1">
                  <c:v>0.35408250000000002</c:v>
                </c:pt>
                <c:pt idx="2">
                  <c:v>0.25702320000000001</c:v>
                </c:pt>
                <c:pt idx="5">
                  <c:v>0.2071257</c:v>
                </c:pt>
                <c:pt idx="6">
                  <c:v>0.41439379999999998</c:v>
                </c:pt>
                <c:pt idx="7">
                  <c:v>0.3201541</c:v>
                </c:pt>
                <c:pt idx="10">
                  <c:v>0.26891199999999998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8.2561000000000006E-3</c:v>
                </c:pt>
                <c:pt idx="1">
                  <c:v>0</c:v>
                </c:pt>
                <c:pt idx="2">
                  <c:v>0</c:v>
                </c:pt>
                <c:pt idx="5">
                  <c:v>2.8292999999999999E-2</c:v>
                </c:pt>
                <c:pt idx="6">
                  <c:v>0</c:v>
                </c:pt>
                <c:pt idx="7">
                  <c:v>0</c:v>
                </c:pt>
                <c:pt idx="10">
                  <c:v>2.0805400000000002E-2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0</c:v>
                </c:pt>
                <c:pt idx="2">
                  <c:v>0</c:v>
                </c:pt>
                <c:pt idx="5">
                  <c:v>1.5E-6</c:v>
                </c:pt>
                <c:pt idx="6">
                  <c:v>0</c:v>
                </c:pt>
                <c:pt idx="7">
                  <c:v>0</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0.86190630000000001</c:v>
                </c:pt>
                <c:pt idx="1">
                  <c:v>0.78560419999999997</c:v>
                </c:pt>
                <c:pt idx="2">
                  <c:v>0.88209269999999995</c:v>
                </c:pt>
                <c:pt idx="5">
                  <c:v>0.83339569999999996</c:v>
                </c:pt>
                <c:pt idx="6">
                  <c:v>0.68773609999999996</c:v>
                </c:pt>
                <c:pt idx="7">
                  <c:v>0.87740359999999995</c:v>
                </c:pt>
                <c:pt idx="10">
                  <c:v>0.83889029999999998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0.75395690000000004</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5.7466000000000001E-3</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0.2382398</c:v>
                </c:pt>
                <c:pt idx="1">
                  <c:v>0.26708949999999998</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0</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7.8033E-3</c:v>
                </c:pt>
                <c:pt idx="1">
                  <c:v>6.6629499999999994E-2</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0.88392040000000005</c:v>
                </c:pt>
                <c:pt idx="1">
                  <c:v>0.66053450000000002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0.1400518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0.84887959999999996</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-8.3677433000000008</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8.7904630000000008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0.81691049999999998</c:v>
                </c:pt>
                <c:pt idx="1">
                  <c:v>0.73459909999999995</c:v>
                </c:pt>
                <c:pt idx="2">
                  <c:v>0.226491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4.3448100000000003E-2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0.17411499999999999</c:v>
                </c:pt>
                <c:pt idx="1">
                  <c:v>0.1963493</c:v>
                </c:pt>
                <c:pt idx="2">
                  <c:v>0.46301150000000002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4.7704999999999996E-3</c:v>
                </c:pt>
                <c:pt idx="2">
                  <c:v>8.6571700000000001E-2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8.9744999999999998E-3</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0.88081580000000004</c:v>
                </c:pt>
                <c:pt idx="1">
                  <c:v>0.90374359999999998</c:v>
                </c:pt>
                <c:pt idx="2">
                  <c:v>0.25281969999999998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7.8653600000000004E-2</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4.9646099999999999E-2</c:v>
                </c:pt>
                <c:pt idx="2">
                  <c:v>4.8744000000000001E-3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0.51325030000000005</c:v>
                </c:pt>
                <c:pt idx="1">
                  <c:v>0.33299269999999997</c:v>
                </c:pt>
                <c:pt idx="2">
                  <c:v>0.31652570000000002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0</c:v>
                </c:pt>
                <c:pt idx="2">
                  <c:v>0</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0.40809610000000002</c:v>
                </c:pt>
                <c:pt idx="1">
                  <c:v>2.7720999999999999E-2</c:v>
                </c:pt>
                <c:pt idx="2">
                  <c:v>0.19302910000000001</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0.37154500000000001</c:v>
                </c:pt>
                <c:pt idx="1">
                  <c:v>0.82604290000000002</c:v>
                </c:pt>
                <c:pt idx="2">
                  <c:v>0.51811779999999996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0.10617699999999999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2.2036E-2</c:v>
                </c:pt>
                <c:pt idx="1">
                  <c:v>0</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0.37086200000000002</c:v>
                </c:pt>
                <c:pt idx="1">
                  <c:v>0.2567623</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5.7182299999999998E-2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0.33787879999999998</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0.40019850000000001</c:v>
                </c:pt>
                <c:pt idx="1">
                  <c:v>0.27433340000000001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0.4678948</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9.2849999999999999E-3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0.32481320000000002</c:v>
                </c:pt>
                <c:pt idx="1">
                  <c:v>0.39528370000000002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0</c:v>
                </c:pt>
                <c:pt idx="1">
                  <c:v>1.30251E-2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0.207292</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0.51258760000000003</c:v>
                </c:pt>
                <c:pt idx="1">
                  <c:v>0.52114400000000005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0.86274510000000004</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0.68292679999999995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0.79069769999999995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0.91176469999999998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0.95833330000000005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0.94594590000000001</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0.74227920000000003</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2.1264999999999999E-3</c:v>
                </c:pt>
                <c:pt idx="1">
                  <c:v>0.12906229999999999</c:v>
                </c:pt>
                <c:pt idx="2">
                  <c:v>0.13775760000000001</c:v>
                </c:pt>
                <c:pt idx="3">
                  <c:v>0.21543000000000001</c:v>
                </c:pt>
                <c:pt idx="4">
                  <c:v>0</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0.22695960000000001</c:v>
                </c:pt>
                <c:pt idx="1">
                  <c:v>0.25302350000000001</c:v>
                </c:pt>
                <c:pt idx="2">
                  <c:v>0.24282819999999999</c:v>
                </c:pt>
                <c:pt idx="3">
                  <c:v>0.20127929999999999</c:v>
                </c:pt>
                <c:pt idx="4">
                  <c:v>0.212003</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5.5610000000000002E-4</c:v>
                </c:pt>
                <c:pt idx="1">
                  <c:v>0</c:v>
                </c:pt>
                <c:pt idx="2">
                  <c:v>0</c:v>
                </c:pt>
                <c:pt idx="3">
                  <c:v>0</c:v>
                </c:pt>
                <c:pt idx="4">
                  <c:v>0</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0.1234683</c:v>
                </c:pt>
                <c:pt idx="2">
                  <c:v>0.1068704</c:v>
                </c:pt>
                <c:pt idx="3">
                  <c:v>4.0588800000000001E-2</c:v>
                </c:pt>
                <c:pt idx="4">
                  <c:v>4.5717800000000003E-2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0.90533699999999995</c:v>
                </c:pt>
                <c:pt idx="1">
                  <c:v>0.78556729999999997</c:v>
                </c:pt>
                <c:pt idx="2">
                  <c:v>0.7222963</c:v>
                </c:pt>
                <c:pt idx="3">
                  <c:v>0.86873809999999996</c:v>
                </c:pt>
                <c:pt idx="4">
                  <c:v>0.90024000000000004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0.65517239999999999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0.61111110000000002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0.88571429999999995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0.95652170000000003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0.9298246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0.76086960000000003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0.877193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0.80952380000000002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0.69230769999999997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0.85454549999999996</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0.87179490000000004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0.93023259999999997</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0.97058820000000001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0.96078430000000004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0.92682929999999997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0.95348840000000001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0.82352939999999997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0.65909090000000004</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0.9487179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0.80555560000000004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0.97058820000000001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0.98148150000000001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0.97560979999999997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0.87812509999999999</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3.702E-4</c:v>
                </c:pt>
                <c:pt idx="1">
                  <c:v>6.9840399999999997E-2</c:v>
                </c:pt>
                <c:pt idx="2">
                  <c:v>0.13109899999999999</c:v>
                </c:pt>
                <c:pt idx="3">
                  <c:v>4.7550099999999998E-2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0.1553939</c:v>
                </c:pt>
                <c:pt idx="1">
                  <c:v>0.22494990000000001</c:v>
                </c:pt>
                <c:pt idx="2">
                  <c:v>0.24961469999999999</c:v>
                </c:pt>
                <c:pt idx="3">
                  <c:v>0.24180689999999999</c:v>
                </c:pt>
                <c:pt idx="4">
                  <c:v>0.12187489999999999</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5.3326999999999999E-2</c:v>
                </c:pt>
                <c:pt idx="2">
                  <c:v>2.7786600000000002E-2</c:v>
                </c:pt>
                <c:pt idx="3">
                  <c:v>0</c:v>
                </c:pt>
                <c:pt idx="4">
                  <c:v>0</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0</c:v>
                </c:pt>
                <c:pt idx="1">
                  <c:v>2.9000000000000002E-6</c:v>
                </c:pt>
                <c:pt idx="2">
                  <c:v>7.2383000000000003E-2</c:v>
                </c:pt>
                <c:pt idx="3">
                  <c:v>8.8973999999999998E-2</c:v>
                </c:pt>
                <c:pt idx="4">
                  <c:v>0</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0.84423590000000004</c:v>
                </c:pt>
                <c:pt idx="1">
                  <c:v>0.82942800000000005</c:v>
                </c:pt>
                <c:pt idx="2">
                  <c:v>0.76854529999999999</c:v>
                </c:pt>
                <c:pt idx="3">
                  <c:v>0.62166900000000003</c:v>
                </c:pt>
                <c:pt idx="4">
                  <c:v>0.94915170000000004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0.88461540000000005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0.94117649999999997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0.9487179</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0.96491229999999995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0.89130430000000005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0.69230769999999997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0.78846150000000004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0.90476190000000001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0.61363639999999997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0.38095240000000002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0.59090909999999996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0.93617019999999995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0.82222220000000001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0.81578949999999995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0.87037039999999999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0.85365849999999999</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0.55000000000000004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0.65714289999999997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0.76190480000000005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0.78378380000000003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0.76785709999999996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0.71739129999999995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0.86206899999999997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0.87234040000000002</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0.64153720000000003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3.0314299999999999E-2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0.28878110000000001</c:v>
                </c:pt>
                <c:pt idx="1">
                  <c:v>0.30660019999999999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2.61634E-2</c:v>
                </c:pt>
                <c:pt idx="1">
                  <c:v>4.2680900000000001E-2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0.75618240000000003</c:v>
                </c:pt>
                <c:pt idx="1">
                  <c:v>0.56057069999999998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0.96551719999999996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0.9487179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0.96153849999999996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0.86363639999999997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0.51851849999999999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0.7241379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0.80769230000000003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0.59090909999999996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0.76666670000000003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0.79166669999999995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0.5789474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0.70833330000000005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0.96969700000000003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0.93181820000000004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0.9736842</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0.75675680000000001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0.82608700000000002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0.55544470000000001</c:v>
                </c:pt>
                <c:pt idx="3">
                  <c:v>0.53171100000000004</c:v>
                </c:pt>
                <c:pt idx="4">
                  <c:v>0.40552539999999998</c:v>
                </c:pt>
                <c:pt idx="5">
                  <c:v>0.68500720000000004</c:v>
                </c:pt>
                <c:pt idx="6">
                  <c:v>0.76279430000000004</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7.8151000000000002E-3</c:v>
                </c:pt>
                <c:pt idx="1">
                  <c:v>2.9040300000000002E-2</c:v>
                </c:pt>
                <c:pt idx="2">
                  <c:v>0</c:v>
                </c:pt>
                <c:pt idx="3">
                  <c:v>5.0237700000000003E-2</c:v>
                </c:pt>
                <c:pt idx="4">
                  <c:v>7.9702200000000001E-2</c:v>
                </c:pt>
                <c:pt idx="5">
                  <c:v>1.54821E-2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0.30067430000000001</c:v>
                </c:pt>
                <c:pt idx="1">
                  <c:v>0.33931889999999998</c:v>
                </c:pt>
                <c:pt idx="2">
                  <c:v>0.32319009999999998</c:v>
                </c:pt>
                <c:pt idx="3">
                  <c:v>0.31427719999999998</c:v>
                </c:pt>
                <c:pt idx="4">
                  <c:v>0.34703869999999998</c:v>
                </c:pt>
                <c:pt idx="5">
                  <c:v>0.28516239999999998</c:v>
                </c:pt>
                <c:pt idx="6">
                  <c:v>0.23311080000000001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2.7324999999999999E-2</c:v>
                </c:pt>
                <c:pt idx="1">
                  <c:v>2.6352299999999999E-2</c:v>
                </c:pt>
                <c:pt idx="2">
                  <c:v>8.9579099999999995E-2</c:v>
                </c:pt>
                <c:pt idx="3">
                  <c:v>7.5112300000000007E-2</c:v>
                </c:pt>
                <c:pt idx="4">
                  <c:v>4.7873600000000002E-2</c:v>
                </c:pt>
                <c:pt idx="5">
                  <c:v>1.43468E-2</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4.0949000000000003E-3</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0.82312549999999995</c:v>
                </c:pt>
                <c:pt idx="1">
                  <c:v>0.73032339999999996</c:v>
                </c:pt>
                <c:pt idx="2">
                  <c:v>0.67673260000000002</c:v>
                </c:pt>
                <c:pt idx="3">
                  <c:v>0.69196570000000002</c:v>
                </c:pt>
                <c:pt idx="4">
                  <c:v>0.72119869999999997</c:v>
                </c:pt>
                <c:pt idx="5">
                  <c:v>0.82542139999999997</c:v>
                </c:pt>
                <c:pt idx="6">
                  <c:v>0.86179269999999997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0.96153849999999996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0.89189189999999996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0.85365849999999999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0.90476190000000001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0.95238100000000003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0.67567569999999999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0.75925929999999997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0.75609760000000004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0.84090909999999996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0.65104340000000005</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4.6290100000000001E-2</c:v>
                </c:pt>
                <c:pt idx="1">
                  <c:v>0</c:v>
                </c:pt>
                <c:pt idx="2">
                  <c:v>5.3836000000000002E-2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0.1611987</c:v>
                </c:pt>
                <c:pt idx="1">
                  <c:v>0.24803649999999999</c:v>
                </c:pt>
                <c:pt idx="2">
                  <c:v>0.36097560000000001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0</c:v>
                </c:pt>
                <c:pt idx="1">
                  <c:v>4.30081E-2</c:v>
                </c:pt>
                <c:pt idx="2">
                  <c:v>3.5040700000000001E-2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0</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0.91809989999999997</c:v>
                </c:pt>
                <c:pt idx="1">
                  <c:v>0.71260769999999996</c:v>
                </c:pt>
                <c:pt idx="2">
                  <c:v>0.76393420000000001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0.51724139999999996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0.65116280000000004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0.4375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0.57575759999999998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0.70270270000000001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0.57142859999999995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0.92857140000000005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0.78723399999999999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0.8387097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0.71428570000000002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0.79245279999999996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0.69444439999999996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0.81132079999999995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0.46153850000000002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0.3846154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0.14285709999999999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0.2407407</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0.23076920000000001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0.28571429999999998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0.34615380000000001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0.47826089999999999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0.39285710000000001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1.1119199999999999E-2</c:v>
                </c:pt>
                <c:pt idx="1">
                  <c:v>9.8180000000000003E-3</c:v>
                </c:pt>
                <c:pt idx="2">
                  <c:v>4.26652E-2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0.26782010000000001</c:v>
                </c:pt>
                <c:pt idx="1">
                  <c:v>0.146093</c:v>
                </c:pt>
                <c:pt idx="2">
                  <c:v>5.3643000000000003E-2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3.2465899999999999E-2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0.58629580000000003</c:v>
                </c:pt>
                <c:pt idx="1">
                  <c:v>0.84408899999999998</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0.64705880000000005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0.42424240000000002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0.68181820000000004</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0.62962960000000001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0.67500000000000004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0.6857143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0.51428569999999996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0.3333333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0.51612899999999995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0.86486490000000005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0.77500000000000002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0.91304350000000001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0.82499999999999996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0.88636360000000003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0.57142859999999995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0.58695649999999999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0.65789470000000005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9.1081081000000008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8.7735848999999995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9.0731707000000004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8.8444444000000004</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0.68713860000000004</c:v>
                </c:pt>
                <c:pt idx="2">
                  <c:v>0.7021714</c:v>
                </c:pt>
                <c:pt idx="3">
                  <c:v>0.3680484</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7.2070700000000001E-2</c:v>
                </c:pt>
                <c:pt idx="1">
                  <c:v>0</c:v>
                </c:pt>
                <c:pt idx="2">
                  <c:v>4.1546899999999998E-2</c:v>
                </c:pt>
                <c:pt idx="3">
                  <c:v>0</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0.23218330000000001</c:v>
                </c:pt>
                <c:pt idx="1">
                  <c:v>0.23386789999999999</c:v>
                </c:pt>
                <c:pt idx="2">
                  <c:v>0.2102028</c:v>
                </c:pt>
                <c:pt idx="3">
                  <c:v>0.41435100000000002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0</c:v>
                </c:pt>
                <c:pt idx="1">
                  <c:v>0</c:v>
                </c:pt>
                <c:pt idx="2">
                  <c:v>0</c:v>
                </c:pt>
                <c:pt idx="3">
                  <c:v>3.3335299999999998E-2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5.4223399999999998E-2</c:v>
                </c:pt>
                <c:pt idx="1">
                  <c:v>7.8993499999999994E-2</c:v>
                </c:pt>
                <c:pt idx="2">
                  <c:v>4.6078899999999999E-2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0.83447070000000001</c:v>
                </c:pt>
                <c:pt idx="1">
                  <c:v>0.85696850000000002</c:v>
                </c:pt>
                <c:pt idx="2">
                  <c:v>0.81017030000000001</c:v>
                </c:pt>
                <c:pt idx="3">
                  <c:v>0.55915789999999999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0.45820689999999997</c:v>
                </c:pt>
                <c:pt idx="4">
                  <c:v>0.38062119999999999</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0.11453430000000001</c:v>
                </c:pt>
                <c:pt idx="1">
                  <c:v>4.6067400000000001E-2</c:v>
                </c:pt>
                <c:pt idx="2">
                  <c:v>4.0357799999999999E-2</c:v>
                </c:pt>
                <c:pt idx="3">
                  <c:v>0</c:v>
                </c:pt>
                <c:pt idx="4">
                  <c:v>0</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0.26415460000000002</c:v>
                </c:pt>
                <c:pt idx="1">
                  <c:v>0.28786309999999998</c:v>
                </c:pt>
                <c:pt idx="2">
                  <c:v>0.22672809999999999</c:v>
                </c:pt>
                <c:pt idx="3">
                  <c:v>0.30200670000000002</c:v>
                </c:pt>
                <c:pt idx="4">
                  <c:v>0.35088930000000002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1.0010099999999999E-2</c:v>
                </c:pt>
                <c:pt idx="1">
                  <c:v>0</c:v>
                </c:pt>
                <c:pt idx="2">
                  <c:v>0</c:v>
                </c:pt>
                <c:pt idx="3">
                  <c:v>2.5255099999999999E-2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0.14735799999999999</c:v>
                </c:pt>
                <c:pt idx="2">
                  <c:v>7.4913999999999996E-3</c:v>
                </c:pt>
                <c:pt idx="3">
                  <c:v>0.21453130000000001</c:v>
                </c:pt>
                <c:pt idx="4">
                  <c:v>0.26848959999999999</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0.64853879999999997</c:v>
                </c:pt>
                <c:pt idx="1">
                  <c:v>0.60595900000000003</c:v>
                </c:pt>
                <c:pt idx="2">
                  <c:v>0.93309209999999998</c:v>
                </c:pt>
                <c:pt idx="3">
                  <c:v>0.55775540000000001</c:v>
                </c:pt>
                <c:pt idx="4">
                  <c:v>0.42985659999999998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Tameside and Glossop Integrated Care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21620986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99089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392148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171679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859011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889902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026326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81208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167684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357503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470602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241154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090336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6786495"/>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2987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84337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128558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1535465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74437936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56793146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3035875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30062084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71788415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98806424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70695187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8293181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9508264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58851040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46375765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24815166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727532716"/>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60357267"/>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70391249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85715474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76149431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51367481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64748986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09250609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79348302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56731843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64230443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122559090"/>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97849211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9051547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42813478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51792666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08438435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111382457"/>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48580335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04560092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68731832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12987134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678355656"/>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394558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07118825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19017475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59047464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1426166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72270853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1569856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73742238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7843608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17701531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57894778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557458" y="622300"/>
            <a:ext cx="472116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Tameside and Glossop Integrated Care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481261"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Tameside and Glossop Integrated Care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64844032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79262776"/>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81707297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150089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95753306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33624055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82750227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13995984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4156393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3473380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069953991"/>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5005409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89454175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35575695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2413666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0684429"/>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30285570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53803790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06550541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28434955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22206197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37240267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23670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3689198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74107978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171519582"/>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88576412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90486806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7787608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2544222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3068101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77188051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416684421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941589466"/>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35051014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54713966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5994107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9900308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41366550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412138288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2847969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71548800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097604651"/>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11849952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53480726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11004744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1394557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14394779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053122902"/>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40109280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39292224"/>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24947498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80469781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909979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416502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945536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349125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4946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693845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21821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86664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091819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39964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953455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3328332"/>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64104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931942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926732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846942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13265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706144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25147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505312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167192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768409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1393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769384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83985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936059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466434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542535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38950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91421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890144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04110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960838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988813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3733608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702629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71488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92375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860282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8717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0885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614431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037766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642606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07942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105021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53480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547390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44482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7164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996162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09767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593870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604079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487734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369644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721546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96652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722240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253227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6483124"/>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790954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468097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635131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014046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5246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133071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5783408"/>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632078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087663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023815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95995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1584676"/>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249493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172067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48545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0017015"/>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211475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54239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299620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47575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852624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817405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698688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417581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803765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113805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31089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474357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393738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475263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969515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3752181"/>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424129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451052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046080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214738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06621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096069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38281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988939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51237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821177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545665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525224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10741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06115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48874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566582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135814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89734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45658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736850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149872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54257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48381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362856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896506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995724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53962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124317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4006782"/>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12222089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54992281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10996386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557458" y="622300"/>
            <a:ext cx="4721165" cy="276999"/>
          </a:xfrm>
          <a:prstGeom prst="rect">
            <a:avLst/>
          </a:prstGeom>
          <a:noFill/>
        </p:spPr>
        <p:txBody>
          <a:bodyPr wrap="none" rtlCol="0">
            <a:spAutoFit/>
          </a:bodyPr>
          <a:lstStyle/>
          <a:p>
            <a:pPr algn="r"/>
            <a:r>
              <a:rPr lang="en-GB" sz="1200" b="1">
                <a:solidFill>
                  <a:srgbClr val="336E9F"/>
                </a:solidFill>
                <a:latin typeface="Arial"/>
                <a:cs typeface="Arial"/>
              </a:rPr>
              <a:t>Tameside and Glossop Integrated Care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21613</Words>
  <Application>Microsoft Office PowerPoint</Application>
  <PresentationFormat>Custom</PresentationFormat>
  <Paragraphs>5926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Róisín Atkin</cp:lastModifiedBy>
  <cp:revision>261</cp:revision>
  <dcterms:created xsi:type="dcterms:W3CDTF">2024-10-14T12:39:43Z</dcterms:created>
  <dcterms:modified xsi:type="dcterms:W3CDTF">2025-07-16T13:26:01Z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