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8.6597800000000003E-2</c:v>
                </c:pt>
                <c:pt idx="1">
                  <c:v>5.4539200000000003E-2</c:v>
                </c:pt>
                <c:pt idx="2">
                  <c:v>5.5602600000000002E-2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7.2347400000000006E-2</c:v>
                </c:pt>
                <c:pt idx="1">
                  <c:v>0.10509739999999999</c:v>
                </c:pt>
                <c:pt idx="2">
                  <c:v>4.7270699999999999E-2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4.9196499999999997E-2</c:v>
                </c:pt>
                <c:pt idx="1">
                  <c:v>0.1012023</c:v>
                </c:pt>
                <c:pt idx="2">
                  <c:v>1.9208900000000001E-2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0.89164429999999995</c:v>
                </c:pt>
                <c:pt idx="1">
                  <c:v>0.79227320000000001</c:v>
                </c:pt>
                <c:pt idx="2">
                  <c:v>0.95716959999999995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4.6838499999999998E-2</c:v>
                </c:pt>
                <c:pt idx="1">
                  <c:v>6.5989099999999995E-2</c:v>
                </c:pt>
                <c:pt idx="2">
                  <c:v>2.9393499999999999E-2</c:v>
                </c:pt>
                <c:pt idx="3">
                  <c:v>0.192991</c:v>
                </c:pt>
                <c:pt idx="4">
                  <c:v>9.47384E-2</c:v>
                </c:pt>
                <c:pt idx="5">
                  <c:v>0.14464589999999999</c:v>
                </c:pt>
                <c:pt idx="6">
                  <c:v>7.0253499999999997E-2</c:v>
                </c:pt>
                <c:pt idx="7">
                  <c:v>5.8124099999999998E-2</c:v>
                </c:pt>
                <c:pt idx="8">
                  <c:v>0.14230010000000001</c:v>
                </c:pt>
                <c:pt idx="9">
                  <c:v>6.9493399999999997E-2</c:v>
                </c:pt>
                <c:pt idx="10">
                  <c:v>0.12500169999999999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9.2260300000000003E-2</c:v>
                </c:pt>
                <c:pt idx="1">
                  <c:v>0.1172909</c:v>
                </c:pt>
                <c:pt idx="2">
                  <c:v>0.12922159999999999</c:v>
                </c:pt>
                <c:pt idx="3">
                  <c:v>0.1580579</c:v>
                </c:pt>
                <c:pt idx="4">
                  <c:v>0.21456790000000001</c:v>
                </c:pt>
                <c:pt idx="5">
                  <c:v>0.10687240000000001</c:v>
                </c:pt>
                <c:pt idx="6">
                  <c:v>0.1289217</c:v>
                </c:pt>
                <c:pt idx="7">
                  <c:v>0.1465574</c:v>
                </c:pt>
                <c:pt idx="8">
                  <c:v>0.1711685</c:v>
                </c:pt>
                <c:pt idx="9">
                  <c:v>0.23032540000000001</c:v>
                </c:pt>
                <c:pt idx="10">
                  <c:v>0.1508921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5.2162699999999999E-2</c:v>
                </c:pt>
                <c:pt idx="1">
                  <c:v>4.7019499999999999E-2</c:v>
                </c:pt>
                <c:pt idx="2">
                  <c:v>2.4893800000000001E-2</c:v>
                </c:pt>
                <c:pt idx="3">
                  <c:v>7.1787000000000004E-2</c:v>
                </c:pt>
                <c:pt idx="4">
                  <c:v>5.33485E-2</c:v>
                </c:pt>
                <c:pt idx="5">
                  <c:v>7.8419699999999995E-2</c:v>
                </c:pt>
                <c:pt idx="6">
                  <c:v>5.0669199999999998E-2</c:v>
                </c:pt>
                <c:pt idx="7">
                  <c:v>8.03093E-2</c:v>
                </c:pt>
                <c:pt idx="8">
                  <c:v>9.9271100000000001E-2</c:v>
                </c:pt>
                <c:pt idx="9">
                  <c:v>7.7201400000000003E-2</c:v>
                </c:pt>
                <c:pt idx="10">
                  <c:v>7.9815399999999995E-2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0.89648810000000001</c:v>
                </c:pt>
                <c:pt idx="1">
                  <c:v>0.88161250000000002</c:v>
                </c:pt>
                <c:pt idx="2">
                  <c:v>0.86068920000000004</c:v>
                </c:pt>
                <c:pt idx="3">
                  <c:v>0.71701289999999995</c:v>
                </c:pt>
                <c:pt idx="4">
                  <c:v>0.72967820000000005</c:v>
                </c:pt>
                <c:pt idx="5">
                  <c:v>0.84019449999999996</c:v>
                </c:pt>
                <c:pt idx="6">
                  <c:v>0.81176519999999996</c:v>
                </c:pt>
                <c:pt idx="7">
                  <c:v>0.78085110000000002</c:v>
                </c:pt>
                <c:pt idx="8">
                  <c:v>0.64725960000000005</c:v>
                </c:pt>
                <c:pt idx="9">
                  <c:v>0.71229290000000001</c:v>
                </c:pt>
                <c:pt idx="10">
                  <c:v>0.86423950000000005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2.2754799999999999E-2</c:v>
                </c:pt>
                <c:pt idx="1">
                  <c:v>8.7247000000000005E-2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0.14774999999999999</c:v>
                </c:pt>
                <c:pt idx="1">
                  <c:v>0.1040886</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1.7668900000000001E-2</c:v>
                </c:pt>
                <c:pt idx="1">
                  <c:v>4.0055399999999998E-2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0.84230300000000002</c:v>
                </c:pt>
                <c:pt idx="1">
                  <c:v>0.77881929999999999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0.36793290000000001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0.39311740000000001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0.1668934</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8.8815878000000001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4.0769800000000002E-2</c:v>
                </c:pt>
                <c:pt idx="1">
                  <c:v>9.8906300000000003E-2</c:v>
                </c:pt>
                <c:pt idx="2">
                  <c:v>0.10022490000000001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6.3868800000000003E-2</c:v>
                </c:pt>
                <c:pt idx="1">
                  <c:v>8.54327E-2</c:v>
                </c:pt>
                <c:pt idx="2">
                  <c:v>0.20990429999999999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3.3876900000000001E-2</c:v>
                </c:pt>
                <c:pt idx="1">
                  <c:v>6.0228799999999999E-2</c:v>
                </c:pt>
                <c:pt idx="2">
                  <c:v>0.21312529999999999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0.89871699999999999</c:v>
                </c:pt>
                <c:pt idx="1">
                  <c:v>0.85404400000000003</c:v>
                </c:pt>
                <c:pt idx="2">
                  <c:v>0.40672510000000001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5.34776E-2</c:v>
                </c:pt>
                <c:pt idx="1">
                  <c:v>0.14999009999999999</c:v>
                </c:pt>
                <c:pt idx="2">
                  <c:v>0.1001108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0.21512210000000001</c:v>
                </c:pt>
                <c:pt idx="1">
                  <c:v>0.13230459999999999</c:v>
                </c:pt>
                <c:pt idx="2">
                  <c:v>0.126053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6.1826399999999997E-2</c:v>
                </c:pt>
                <c:pt idx="1">
                  <c:v>4.6478999999999999E-2</c:v>
                </c:pt>
                <c:pt idx="2">
                  <c:v>8.4331500000000004E-2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0.25202740000000001</c:v>
                </c:pt>
                <c:pt idx="1">
                  <c:v>0.70039819999999997</c:v>
                </c:pt>
                <c:pt idx="2">
                  <c:v>0.58180659999999995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0.12880720000000001</c:v>
                </c:pt>
                <c:pt idx="1">
                  <c:v>7.1009199999999995E-2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0.1573195</c:v>
                </c:pt>
                <c:pt idx="1">
                  <c:v>9.3856599999999998E-2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4.13894E-2</c:v>
                </c:pt>
                <c:pt idx="1">
                  <c:v>0.13863519999999999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0.40452450000000001</c:v>
                </c:pt>
                <c:pt idx="1">
                  <c:v>0.1993799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6.0370500000000001E-2</c:v>
                </c:pt>
                <c:pt idx="1">
                  <c:v>0.1081445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0.13877310000000001</c:v>
                </c:pt>
                <c:pt idx="1">
                  <c:v>0.19756480000000001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6.0320699999999998E-2</c:v>
                </c:pt>
                <c:pt idx="1">
                  <c:v>0.1118846</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0.58762329999999996</c:v>
                </c:pt>
                <c:pt idx="1">
                  <c:v>0.48609340000000001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0.81756759999999995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0.79710139999999996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0.7466216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0.77075099999999996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0.82593859999999997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0.84172659999999999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0.84228190000000003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0.81746030000000003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0.94223829999999997</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0.93869729999999996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0.91949150000000002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7.2833499999999995E-2</c:v>
                </c:pt>
                <c:pt idx="1">
                  <c:v>0.2094809</c:v>
                </c:pt>
                <c:pt idx="2">
                  <c:v>0.21403259999999999</c:v>
                </c:pt>
                <c:pt idx="3">
                  <c:v>0.27883239999999998</c:v>
                </c:pt>
                <c:pt idx="4">
                  <c:v>3.4900199999999999E-2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8.5545599999999999E-2</c:v>
                </c:pt>
                <c:pt idx="1">
                  <c:v>9.2186500000000005E-2</c:v>
                </c:pt>
                <c:pt idx="2">
                  <c:v>9.0278399999999995E-2</c:v>
                </c:pt>
                <c:pt idx="3">
                  <c:v>7.4474600000000002E-2</c:v>
                </c:pt>
                <c:pt idx="4">
                  <c:v>8.3890999999999993E-2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7.1263099999999996E-2</c:v>
                </c:pt>
                <c:pt idx="1">
                  <c:v>6.6908200000000001E-2</c:v>
                </c:pt>
                <c:pt idx="2">
                  <c:v>4.8106099999999999E-2</c:v>
                </c:pt>
                <c:pt idx="3">
                  <c:v>3.6685599999999999E-2</c:v>
                </c:pt>
                <c:pt idx="4">
                  <c:v>3.3862299999999998E-2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0.79590760000000005</c:v>
                </c:pt>
                <c:pt idx="1">
                  <c:v>0.75886260000000005</c:v>
                </c:pt>
                <c:pt idx="2">
                  <c:v>0.80051079999999997</c:v>
                </c:pt>
                <c:pt idx="3">
                  <c:v>0.85071079999999999</c:v>
                </c:pt>
                <c:pt idx="4">
                  <c:v>0.79703590000000002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0.67088610000000004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0.67782430000000005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0.69512200000000002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0.69196429999999998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0.8518519</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0.8938547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0.84126979999999996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0.86746990000000002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0.79274610000000001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0.79608939999999995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0.7953964</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0.81008899999999995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0.77105259999999998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0.77247189999999999</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0.76863749999999997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0.77581120000000003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0.76536309999999996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0.78273809999999999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0.82655829999999997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0.81269840000000004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0.95238100000000003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0.96363639999999995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0.95254240000000001</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0.9525692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0.79725089999999998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0.77205880000000005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0.79452049999999996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0.80555560000000004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0.92715230000000004</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0.96842110000000003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0.96166130000000005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0.95390070000000005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0.82593859999999997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0.81494659999999997</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0.82094590000000001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0.78651689999999996</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0.85945950000000004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0.89181290000000002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0.88947370000000003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0.88923079999999999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4.8148499999999997E-2</c:v>
                </c:pt>
                <c:pt idx="1">
                  <c:v>0.13639770000000001</c:v>
                </c:pt>
                <c:pt idx="2">
                  <c:v>0.204453</c:v>
                </c:pt>
                <c:pt idx="3">
                  <c:v>0.11680400000000001</c:v>
                </c:pt>
                <c:pt idx="4">
                  <c:v>1.44134E-2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6.6869899999999996E-2</c:v>
                </c:pt>
                <c:pt idx="1">
                  <c:v>9.1835399999999998E-2</c:v>
                </c:pt>
                <c:pt idx="2">
                  <c:v>0.10290680000000001</c:v>
                </c:pt>
                <c:pt idx="3">
                  <c:v>0.1032991</c:v>
                </c:pt>
                <c:pt idx="4">
                  <c:v>5.5798500000000001E-2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4.0744500000000003E-2</c:v>
                </c:pt>
                <c:pt idx="1">
                  <c:v>0.1198842</c:v>
                </c:pt>
                <c:pt idx="2">
                  <c:v>0.10114049999999999</c:v>
                </c:pt>
                <c:pt idx="3">
                  <c:v>4.6095499999999998E-2</c:v>
                </c:pt>
                <c:pt idx="4">
                  <c:v>2.6301000000000001E-2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0.92221949999999997</c:v>
                </c:pt>
                <c:pt idx="1">
                  <c:v>0.81320389999999998</c:v>
                </c:pt>
                <c:pt idx="2">
                  <c:v>0.77340399999999998</c:v>
                </c:pt>
                <c:pt idx="3">
                  <c:v>0.7988788</c:v>
                </c:pt>
                <c:pt idx="4">
                  <c:v>0.94882350000000004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0.8115502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0.84012540000000002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0.84756100000000001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0.81138790000000005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0.85602089999999997</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0.86980610000000003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0.89002559999999997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0.86607140000000005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0.70769230000000005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0.71753250000000002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0.73410399999999998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0.70915030000000001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0.54455450000000005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0.45294119999999999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0.77666670000000004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0.75517239999999997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0.80722890000000003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0.78745639999999995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0.76842109999999997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0.74444440000000001</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0.79177379999999997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0.77286140000000003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0.82183910000000004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0.80838319999999997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0.81621619999999995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0.81308409999999998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0.69696970000000003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0.62874249999999998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0.65608469999999997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0.64457830000000005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0.75935830000000004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0.70833330000000005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0.73778920000000003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0.70414200000000005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0.91973240000000001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0.93355480000000002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0.91867469999999996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0.93238430000000005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5.4551000000000001E-3</c:v>
                </c:pt>
                <c:pt idx="1">
                  <c:v>0.1219322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0.1247945</c:v>
                </c:pt>
                <c:pt idx="1">
                  <c:v>0.1233644</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0.10815669999999999</c:v>
                </c:pt>
                <c:pt idx="1">
                  <c:v>0.1342988</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0.82113369999999997</c:v>
                </c:pt>
                <c:pt idx="1">
                  <c:v>0.64025279999999996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0.98148150000000001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0.99107140000000005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0.99199999999999999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0.97297299999999998</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0.90259739999999999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0.91477269999999999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0.90196080000000001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0.6857143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0.60784309999999997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0.62962960000000001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0.63749999999999996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0.72815529999999995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0.76146789999999998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0.82278479999999998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0.69090910000000005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0.62616819999999995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0.67032970000000003</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0.60493830000000004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0.78021980000000002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0.79646019999999995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0.80373830000000002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0.79279279999999996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0.76543209999999995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0.87179490000000004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0.76857140000000002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0.73040749999999999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0.75069249999999998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0.76433119999999999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0.89719629999999995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0.86538459999999995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0.90740739999999998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6.4216999999999996E-2</c:v>
                </c:pt>
                <c:pt idx="1">
                  <c:v>9.0157399999999999E-2</c:v>
                </c:pt>
                <c:pt idx="2">
                  <c:v>5.3962299999999998E-2</c:v>
                </c:pt>
                <c:pt idx="3">
                  <c:v>0.1105419</c:v>
                </c:pt>
                <c:pt idx="4">
                  <c:v>0.14774370000000001</c:v>
                </c:pt>
                <c:pt idx="5">
                  <c:v>7.3456999999999995E-2</c:v>
                </c:pt>
                <c:pt idx="6">
                  <c:v>1.7259799999999999E-2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0.1878705</c:v>
                </c:pt>
                <c:pt idx="1">
                  <c:v>0.21708459999999999</c:v>
                </c:pt>
                <c:pt idx="2">
                  <c:v>0.19874900000000001</c:v>
                </c:pt>
                <c:pt idx="3">
                  <c:v>0.1936689</c:v>
                </c:pt>
                <c:pt idx="4">
                  <c:v>0.2109559</c:v>
                </c:pt>
                <c:pt idx="5">
                  <c:v>0.16921269999999999</c:v>
                </c:pt>
                <c:pt idx="6">
                  <c:v>0.14275060000000001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8.3726999999999996E-2</c:v>
                </c:pt>
                <c:pt idx="1">
                  <c:v>8.7469500000000006E-2</c:v>
                </c:pt>
                <c:pt idx="2">
                  <c:v>0.15179960000000001</c:v>
                </c:pt>
                <c:pt idx="3">
                  <c:v>0.1354165</c:v>
                </c:pt>
                <c:pt idx="4">
                  <c:v>0.11591509999999999</c:v>
                </c:pt>
                <c:pt idx="5">
                  <c:v>7.23216E-2</c:v>
                </c:pt>
                <c:pt idx="6">
                  <c:v>3.7962299999999997E-2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0.76051500000000005</c:v>
                </c:pt>
                <c:pt idx="1">
                  <c:v>0.71982489999999999</c:v>
                </c:pt>
                <c:pt idx="2">
                  <c:v>0.65391569999999999</c:v>
                </c:pt>
                <c:pt idx="3">
                  <c:v>0.82568710000000001</c:v>
                </c:pt>
                <c:pt idx="4">
                  <c:v>0.64033280000000004</c:v>
                </c:pt>
                <c:pt idx="5">
                  <c:v>0.82295050000000003</c:v>
                </c:pt>
                <c:pt idx="6">
                  <c:v>0.86904820000000005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0.87037039999999999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0.88297870000000001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0.84444439999999998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0.83098590000000006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0.87096770000000001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0.84415580000000001</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0.87037039999999999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0.88095239999999997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0.84313729999999998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0.65346530000000003</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0.6868687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0.88805970000000001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0.88695650000000004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0.84946239999999995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0.81707320000000005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0.85029940000000004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0.88666670000000003</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0.87313430000000003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0.905914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0.84916199999999997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0.84741140000000004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0.85106380000000004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0.74509800000000004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0.7111111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0.72916669999999995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0.61702129999999999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9.7850400000000004E-2</c:v>
                </c:pt>
                <c:pt idx="1">
                  <c:v>6.5271300000000004E-2</c:v>
                </c:pt>
                <c:pt idx="2">
                  <c:v>0.15536349999999999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6.5330200000000005E-2</c:v>
                </c:pt>
                <c:pt idx="1">
                  <c:v>0.1058818</c:v>
                </c:pt>
                <c:pt idx="2">
                  <c:v>0.15792059999999999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4.4304099999999999E-2</c:v>
                </c:pt>
                <c:pt idx="1">
                  <c:v>0.1140854</c:v>
                </c:pt>
                <c:pt idx="2">
                  <c:v>0.1365682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0.93217430000000001</c:v>
                </c:pt>
                <c:pt idx="1">
                  <c:v>0.72020649999999997</c:v>
                </c:pt>
                <c:pt idx="2">
                  <c:v>0.63827270000000003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0.83673470000000005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0.45173750000000001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0.46443509999999999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0.46037739999999999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0.49101800000000001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0.52564100000000002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0.50151979999999996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0.46357619999999999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0.81923080000000004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0.84108530000000004</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0.80608369999999996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0.82448980000000005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0.68263470000000004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0.64423079999999999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0.64831799999999995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0.61564629999999998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0.75482090000000002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0.69565220000000005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0.7130919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0.2894737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0.23076920000000001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0.3037975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0.24324319999999999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0.1165312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0.18713450000000001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0.2330623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0.189441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0.46470590000000001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0.3684211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0.54098360000000001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0.40251569999999998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8.8073499999999999E-2</c:v>
                </c:pt>
                <c:pt idx="1">
                  <c:v>5.6326099999999997E-2</c:v>
                </c:pt>
                <c:pt idx="2">
                  <c:v>6.5893999999999994E-2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0.1139115</c:v>
                </c:pt>
                <c:pt idx="1">
                  <c:v>7.6143199999999994E-2</c:v>
                </c:pt>
                <c:pt idx="2">
                  <c:v>3.0414199999999999E-2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0.1094202</c:v>
                </c:pt>
                <c:pt idx="1">
                  <c:v>2.3441699999999999E-2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0.71301740000000002</c:v>
                </c:pt>
                <c:pt idx="1">
                  <c:v>0.91019059999999996</c:v>
                </c:pt>
                <c:pt idx="2">
                  <c:v>0.97423879999999996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0.53676469999999998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0.48333330000000002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0.50757580000000002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0.47663549999999999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0.53361340000000002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0.5380952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0.57205240000000002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0.56053810000000004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0.26804119999999998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0.2783505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0.34673369999999998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0.37433159999999999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0.8743455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0.84900279999999995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0.86125649999999998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0.85373129999999997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0.89572189999999996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0.91884060000000001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0.92286500000000005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0.89908259999999995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0.57278479999999998</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0.56081080000000005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0.60365849999999999</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0.55925930000000001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0.76630430000000005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0.7245509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0.75274730000000001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0.69536419999999999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8.9195709999999995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8.8563217999999999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8.9489246999999992</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8.8878787999999993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0.1442464</c:v>
                </c:pt>
                <c:pt idx="1">
                  <c:v>4.2219399999999997E-2</c:v>
                </c:pt>
                <c:pt idx="2">
                  <c:v>0.1041116</c:v>
                </c:pt>
                <c:pt idx="3">
                  <c:v>0.10606790000000001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8.7831900000000004E-2</c:v>
                </c:pt>
                <c:pt idx="1">
                  <c:v>8.9671399999999998E-2</c:v>
                </c:pt>
                <c:pt idx="2">
                  <c:v>8.5073399999999993E-2</c:v>
                </c:pt>
                <c:pt idx="3">
                  <c:v>0.1520282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5.9935200000000001E-2</c:v>
                </c:pt>
                <c:pt idx="1">
                  <c:v>5.8740100000000003E-2</c:v>
                </c:pt>
                <c:pt idx="2">
                  <c:v>3.3543400000000001E-2</c:v>
                </c:pt>
                <c:pt idx="3">
                  <c:v>0.1644967</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0.81334969999999995</c:v>
                </c:pt>
                <c:pt idx="1">
                  <c:v>0.77989920000000001</c:v>
                </c:pt>
                <c:pt idx="2">
                  <c:v>0.79042749999999995</c:v>
                </c:pt>
                <c:pt idx="3">
                  <c:v>0.46941250000000001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0.1974389</c:v>
                </c:pt>
                <c:pt idx="1">
                  <c:v>0.13009979999999999</c:v>
                </c:pt>
                <c:pt idx="2">
                  <c:v>0.1117389</c:v>
                </c:pt>
                <c:pt idx="3">
                  <c:v>5.1707000000000003E-2</c:v>
                </c:pt>
                <c:pt idx="4">
                  <c:v>5.5924599999999998E-2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9.8345500000000002E-2</c:v>
                </c:pt>
                <c:pt idx="1">
                  <c:v>0.1197983</c:v>
                </c:pt>
                <c:pt idx="2">
                  <c:v>8.3965899999999996E-2</c:v>
                </c:pt>
                <c:pt idx="3">
                  <c:v>0.12736349999999999</c:v>
                </c:pt>
                <c:pt idx="4">
                  <c:v>0.14056920000000001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9.2914700000000003E-2</c:v>
                </c:pt>
                <c:pt idx="1">
                  <c:v>6.8277900000000002E-2</c:v>
                </c:pt>
                <c:pt idx="2">
                  <c:v>4.4484500000000003E-2</c:v>
                </c:pt>
                <c:pt idx="3">
                  <c:v>0.1125767</c:v>
                </c:pt>
                <c:pt idx="4">
                  <c:v>9.9859699999999996E-2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0.65153989999999995</c:v>
                </c:pt>
                <c:pt idx="1">
                  <c:v>0.63143830000000001</c:v>
                </c:pt>
                <c:pt idx="2">
                  <c:v>0.8223857</c:v>
                </c:pt>
                <c:pt idx="3">
                  <c:v>0.49382150000000002</c:v>
                </c:pt>
                <c:pt idx="4">
                  <c:v>0.46449279999999998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Surrey and Sussex Healthcare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9033374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293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89179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907486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740355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885188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282031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97710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896311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747536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07928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938103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998843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366419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232561"/>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19967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050490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415767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2220296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79742113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6605407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68997817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78224328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59021824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41908345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18253309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78378653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1685880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87126254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5140161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80850781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8395177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9798972"/>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18207157"/>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52131036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06109871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53098867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86576094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9950956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97197182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92365805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21503470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68433243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289365701"/>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20648592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60016884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103178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01870714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53559140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76819779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0298305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45647935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94178206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09204521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25619361"/>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92835582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82325338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43204360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11016828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59220588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51934105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1304615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8689025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69719285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079326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88326" y="622300"/>
            <a:ext cx="319029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Surrey and Sussex Healthcare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18122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Surrey and Sussex Healthcare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021085172"/>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8348921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00815059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4498215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37013261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15867005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49238136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58450651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78102490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09120473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57010997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28517849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18754464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53820663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68780069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0192938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78148742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94449585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0002763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88953628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7995244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16875410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47329505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07087299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7435108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00322667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88112682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723292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74214555"/>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37818793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15565565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5744347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899603869"/>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64543250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38959974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22376491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05669218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13282317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82043084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53987015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58804789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40245622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41076161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28751379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5449285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98273925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86975208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52017467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34279026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98055100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31300639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13164088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15239962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62322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26219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914454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926274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907655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133170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364835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970810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226068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860049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402142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705670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710255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04439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25239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148357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6209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5952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129056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286929"/>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733175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466139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74132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076787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142195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859692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651605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832976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676427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4203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70322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971136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475934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335613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229550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082166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79531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77594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47423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850530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869026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590101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92388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970869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79189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297271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92047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980084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46170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65332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1123503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970576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81019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422378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25229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170759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04437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077420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05130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182744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554761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3827698"/>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090200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416422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506317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717347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666049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31226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48754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511310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0055368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611153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4418291"/>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133007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2353808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665381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169207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525677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624601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83393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804200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694487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413986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21133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2808572"/>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107955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038719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288178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697135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65366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60996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396190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949408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365750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404117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0839391"/>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079867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8619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987472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363692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807586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72186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528022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304492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678303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1932730"/>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208517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718564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786124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855073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637975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011380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49718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99617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565822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48238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45893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398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47175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574991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85569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235168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342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681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3162918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9420722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10758749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88326" y="622300"/>
            <a:ext cx="3190297" cy="276999"/>
          </a:xfrm>
          <a:prstGeom prst="rect">
            <a:avLst/>
          </a:prstGeom>
          <a:noFill/>
        </p:spPr>
        <p:txBody>
          <a:bodyPr wrap="none" rtlCol="0">
            <a:spAutoFit/>
          </a:bodyPr>
          <a:lstStyle/>
          <a:p>
            <a:pPr algn="r"/>
            <a:r>
              <a:rPr lang="en-GB" sz="1200" b="1">
                <a:solidFill>
                  <a:srgbClr val="336E9F"/>
                </a:solidFill>
                <a:latin typeface="Arial"/>
                <a:cs typeface="Arial"/>
              </a:rPr>
              <a:t>Surrey and Sussex Healthcare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22567</Words>
  <Application>Microsoft Office PowerPoint</Application>
  <PresentationFormat>Custom</PresentationFormat>
  <Paragraphs>5978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