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6.3247800000000007E-2</c:v>
                </c:pt>
                <c:pt idx="1">
                  <c:v>2.0681700000000001E-2</c:v>
                </c:pt>
                <c:pt idx="2">
                  <c:v>3.4582700000000001E-2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0.1190474</c:v>
                </c:pt>
                <c:pt idx="1">
                  <c:v>0.1728123</c:v>
                </c:pt>
                <c:pt idx="2">
                  <c:v>8.74997E-2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2.5846500000000001E-2</c:v>
                </c:pt>
                <c:pt idx="1">
                  <c:v>6.7344799999999996E-2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0.91488499999999995</c:v>
                </c:pt>
                <c:pt idx="1">
                  <c:v>0.81107870000000004</c:v>
                </c:pt>
                <c:pt idx="2">
                  <c:v>0.9643621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0.73453210000000002</c:v>
                </c:pt>
                <c:pt idx="2">
                  <c:v>0.79191769999999995</c:v>
                </c:pt>
                <c:pt idx="3">
                  <c:v>0.52637990000000001</c:v>
                </c:pt>
                <c:pt idx="4">
                  <c:v>0.61178370000000004</c:v>
                </c:pt>
                <c:pt idx="5">
                  <c:v>0.67006049999999995</c:v>
                </c:pt>
                <c:pt idx="6">
                  <c:v>0.6833707</c:v>
                </c:pt>
                <c:pt idx="7">
                  <c:v>0.71500770000000002</c:v>
                </c:pt>
                <c:pt idx="8">
                  <c:v>0.53813529999999998</c:v>
                </c:pt>
                <c:pt idx="9">
                  <c:v>0.56333869999999997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2.7319099999999999E-2</c:v>
                </c:pt>
                <c:pt idx="1">
                  <c:v>0</c:v>
                </c:pt>
                <c:pt idx="4">
                  <c:v>0</c:v>
                </c:pt>
                <c:pt idx="5">
                  <c:v>0.12251190000000001</c:v>
                </c:pt>
                <c:pt idx="6">
                  <c:v>0</c:v>
                </c:pt>
                <c:pt idx="9">
                  <c:v>0</c:v>
                </c:pt>
                <c:pt idx="10">
                  <c:v>9.8794599999999996E-2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0.1312989</c:v>
                </c:pt>
                <c:pt idx="1">
                  <c:v>0.25212600000000002</c:v>
                </c:pt>
                <c:pt idx="4">
                  <c:v>0.38821630000000001</c:v>
                </c:pt>
                <c:pt idx="5">
                  <c:v>0.15114040000000001</c:v>
                </c:pt>
                <c:pt idx="6">
                  <c:v>0.2781594</c:v>
                </c:pt>
                <c:pt idx="9">
                  <c:v>0.43666129999999997</c:v>
                </c:pt>
                <c:pt idx="10">
                  <c:v>0.20330619999999999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3.2643400000000003E-2</c:v>
                </c:pt>
                <c:pt idx="1">
                  <c:v>0</c:v>
                </c:pt>
                <c:pt idx="4">
                  <c:v>0</c:v>
                </c:pt>
                <c:pt idx="5">
                  <c:v>5.6285700000000001E-2</c:v>
                </c:pt>
                <c:pt idx="6">
                  <c:v>0</c:v>
                </c:pt>
                <c:pt idx="9">
                  <c:v>0</c:v>
                </c:pt>
                <c:pt idx="10">
                  <c:v>5.3608299999999998E-2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1.3342E-2</c:v>
                </c:pt>
                <c:pt idx="4">
                  <c:v>0</c:v>
                </c:pt>
                <c:pt idx="5">
                  <c:v>1.5E-6</c:v>
                </c:pt>
                <c:pt idx="6">
                  <c:v>3.8469900000000001E-2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0.91298659999999998</c:v>
                </c:pt>
                <c:pt idx="1">
                  <c:v>0.86172179999999998</c:v>
                </c:pt>
                <c:pt idx="4">
                  <c:v>0.99999979999999999</c:v>
                </c:pt>
                <c:pt idx="5">
                  <c:v>0.83285909999999996</c:v>
                </c:pt>
                <c:pt idx="6">
                  <c:v>0.79050160000000003</c:v>
                </c:pt>
                <c:pt idx="9">
                  <c:v>0.88951729999999996</c:v>
                </c:pt>
                <c:pt idx="10">
                  <c:v>0.81159510000000001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1.6319199999999999E-2</c:v>
                </c:pt>
                <c:pt idx="1">
                  <c:v>4.69054E-2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0.16062119999999999</c:v>
                </c:pt>
                <c:pt idx="1">
                  <c:v>0.18477170000000001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1.1233399999999999E-2</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0.1077883</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0.92798630000000004</c:v>
                </c:pt>
                <c:pt idx="1">
                  <c:v>0.80084750000000005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0.26063740000000002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0.60770849999999998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5.9597799999999999E-2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8.8675001000000009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1.2822999999999999E-2</c:v>
                </c:pt>
                <c:pt idx="1">
                  <c:v>7.2107400000000002E-2</c:v>
                </c:pt>
                <c:pt idx="2">
                  <c:v>5.0555700000000002E-2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0.1197626</c:v>
                </c:pt>
                <c:pt idx="1">
                  <c:v>0.1390305</c:v>
                </c:pt>
                <c:pt idx="2">
                  <c:v>0.30924269999999998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5.9300000000000004E-3</c:v>
                </c:pt>
                <c:pt idx="1">
                  <c:v>3.3429899999999999E-2</c:v>
                </c:pt>
                <c:pt idx="2">
                  <c:v>0.16345609999999999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0.90428310000000001</c:v>
                </c:pt>
                <c:pt idx="1">
                  <c:v>0.8179265</c:v>
                </c:pt>
                <c:pt idx="2">
                  <c:v>0.50541720000000001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0.13336709999999999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0.11409130000000001</c:v>
                </c:pt>
                <c:pt idx="2">
                  <c:v>5.6339100000000003E-2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0.40382319999999999</c:v>
                </c:pt>
                <c:pt idx="1">
                  <c:v>0.20410229999999999</c:v>
                </c:pt>
                <c:pt idx="2">
                  <c:v>0.21359629999999999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1.05802E-2</c:v>
                </c:pt>
                <c:pt idx="2">
                  <c:v>4.05598E-2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0.46280969999999999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0.42483399999999999</c:v>
                </c:pt>
                <c:pt idx="1">
                  <c:v>0.79001390000000005</c:v>
                </c:pt>
                <c:pt idx="2">
                  <c:v>0.67199010000000003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8.53883E-2</c:v>
                </c:pt>
                <c:pt idx="1">
                  <c:v>3.0053199999999999E-2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0.24415719999999999</c:v>
                </c:pt>
                <c:pt idx="1">
                  <c:v>0.1757687</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9.7679199999999994E-2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0.40123120000000001</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0.40988059999999998</c:v>
                </c:pt>
                <c:pt idx="1">
                  <c:v>0.29801080000000002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1.4722499999999999E-2</c:v>
                </c:pt>
                <c:pt idx="1">
                  <c:v>4.7755199999999998E-2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0.230069</c:v>
                </c:pt>
                <c:pt idx="1">
                  <c:v>0.3183434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1.46727E-2</c:v>
                </c:pt>
                <c:pt idx="1">
                  <c:v>5.1495300000000001E-2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0.61122310000000002</c:v>
                </c:pt>
                <c:pt idx="1">
                  <c:v>0.65086639999999996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0.81294960000000005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0.74528300000000003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0.79545449999999995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0.82978719999999995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0.82727269999999997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0.75471699999999997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0.87769779999999997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0.94230769999999997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0.91860470000000005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3.9745700000000002E-2</c:v>
                </c:pt>
                <c:pt idx="1">
                  <c:v>0.17027990000000001</c:v>
                </c:pt>
                <c:pt idx="2">
                  <c:v>0.1763149</c:v>
                </c:pt>
                <c:pt idx="3">
                  <c:v>0.24746870000000001</c:v>
                </c:pt>
                <c:pt idx="4">
                  <c:v>3.1372000000000001E-3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0.1517211</c:v>
                </c:pt>
                <c:pt idx="1">
                  <c:v>0.1705884</c:v>
                </c:pt>
                <c:pt idx="2">
                  <c:v>0.16571369999999999</c:v>
                </c:pt>
                <c:pt idx="3">
                  <c:v>0.13720199999999999</c:v>
                </c:pt>
                <c:pt idx="4">
                  <c:v>0.14741699999999999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3.8175399999999998E-2</c:v>
                </c:pt>
                <c:pt idx="1">
                  <c:v>2.7707300000000001E-2</c:v>
                </c:pt>
                <c:pt idx="2">
                  <c:v>1.0388400000000001E-2</c:v>
                </c:pt>
                <c:pt idx="3">
                  <c:v>5.3219000000000001E-3</c:v>
                </c:pt>
                <c:pt idx="4">
                  <c:v>2.0993000000000001E-3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0.78568570000000004</c:v>
                </c:pt>
                <c:pt idx="1">
                  <c:v>0.75639840000000003</c:v>
                </c:pt>
                <c:pt idx="2">
                  <c:v>0.75683250000000002</c:v>
                </c:pt>
                <c:pt idx="3">
                  <c:v>0.84466370000000002</c:v>
                </c:pt>
                <c:pt idx="4">
                  <c:v>0.86813969999999996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0.56557380000000002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0.59183669999999999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0.70238100000000003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0.70666669999999998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0.70930230000000005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0.78947369999999994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0.71698110000000004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0.72674419999999995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0.73846149999999999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0.72950820000000005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0.74747470000000005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0.69005850000000002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0.65891469999999996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0.65833330000000001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0.73737370000000002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0.5987654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0.66115699999999999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0.7758621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0.76288659999999997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0.93617019999999995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0.90825690000000003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0.95283019999999996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0.93258430000000003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0.7676056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0.75454549999999998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0.69811319999999999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0.69662919999999995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0.95714290000000002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0.93269230000000003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0.96842110000000003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0.96202529999999997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0.85271319999999995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0.88043479999999996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0.89506169999999996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0.87903229999999999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0.91228070000000006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0.90526320000000005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0.89875959999999999</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2.6196500000000001E-2</c:v>
                </c:pt>
                <c:pt idx="1">
                  <c:v>0.10416690000000001</c:v>
                </c:pt>
                <c:pt idx="2">
                  <c:v>0.1686629</c:v>
                </c:pt>
                <c:pt idx="3">
                  <c:v>8.30288E-2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0.11077389999999999</c:v>
                </c:pt>
                <c:pt idx="1">
                  <c:v>0.15629709999999999</c:v>
                </c:pt>
                <c:pt idx="2">
                  <c:v>0.174487</c:v>
                </c:pt>
                <c:pt idx="3">
                  <c:v>0.17084949999999999</c:v>
                </c:pt>
                <c:pt idx="4">
                  <c:v>9.4077900000000006E-2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1.87925E-2</c:v>
                </c:pt>
                <c:pt idx="1">
                  <c:v>8.7653400000000006E-2</c:v>
                </c:pt>
                <c:pt idx="2">
                  <c:v>6.5350400000000003E-2</c:v>
                </c:pt>
                <c:pt idx="3">
                  <c:v>1.23204E-2</c:v>
                </c:pt>
                <c:pt idx="4">
                  <c:v>7.1612999999999998E-3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0.91840379999999999</c:v>
                </c:pt>
                <c:pt idx="1">
                  <c:v>0.79487790000000003</c:v>
                </c:pt>
                <c:pt idx="2">
                  <c:v>0.78634599999999999</c:v>
                </c:pt>
                <c:pt idx="3">
                  <c:v>0.69962159999999995</c:v>
                </c:pt>
                <c:pt idx="4">
                  <c:v>0.93771400000000005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0.79865770000000003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0.76991149999999997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0.84259260000000002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0.8245614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0.78740160000000003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0.82828279999999999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0.7266667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0.62727270000000002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0.75925929999999997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0.75280899999999995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0.69696970000000003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0.63934429999999998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0.72180449999999996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0.86407769999999995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0.87804879999999996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0.7265625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0.85567009999999999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0.8258065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0.76724139999999996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0.86170210000000003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0.4912281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0.53448280000000004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0.63636360000000003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0.68292679999999995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0.71257490000000001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0.7265625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0.84848480000000004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0.96385540000000003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0.67549910000000002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7.7324000000000004E-2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0.2208572</c:v>
                </c:pt>
                <c:pt idx="1">
                  <c:v>0.21258070000000001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6.01253E-2</c:v>
                </c:pt>
                <c:pt idx="1">
                  <c:v>8.9690599999999995E-2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0.77652350000000003</c:v>
                </c:pt>
                <c:pt idx="1">
                  <c:v>0.72804740000000001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0.96226420000000001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0.94936710000000002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0.88709680000000002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0.92537309999999995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0.96428570000000002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0.56435639999999998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0.53030299999999997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0.57547170000000003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0.71014489999999997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0.7179487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0.60294119999999995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0.57407410000000003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0.641791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0.71052630000000006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0.58823530000000002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0.49382720000000002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0.5438596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0.6901408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0.70909089999999997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0.75714289999999995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0.79012349999999998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0.69117649999999997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0.85833329999999997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0.93670889999999996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0.91139239999999999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0.7578125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0.79787229999999998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0.82417580000000001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0.81012660000000003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0.79807689999999998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0.89873420000000004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0.92424240000000002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5.6303400000000003E-2</c:v>
                </c:pt>
                <c:pt idx="1">
                  <c:v>8.1778199999999995E-2</c:v>
                </c:pt>
                <c:pt idx="2">
                  <c:v>4.5658700000000003E-2</c:v>
                </c:pt>
                <c:pt idx="3">
                  <c:v>0.1030031</c:v>
                </c:pt>
                <c:pt idx="4">
                  <c:v>0.13473789999999999</c:v>
                </c:pt>
                <c:pt idx="5">
                  <c:v>6.6027600000000006E-2</c:v>
                </c:pt>
                <c:pt idx="6">
                  <c:v>1.06421E-2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0.20369780000000001</c:v>
                </c:pt>
                <c:pt idx="1">
                  <c:v>0.233843</c:v>
                </c:pt>
                <c:pt idx="2">
                  <c:v>0.2153562</c:v>
                </c:pt>
                <c:pt idx="3">
                  <c:v>0.2087464</c:v>
                </c:pt>
                <c:pt idx="4">
                  <c:v>0.23696739999999999</c:v>
                </c:pt>
                <c:pt idx="5">
                  <c:v>0.1840715</c:v>
                </c:pt>
                <c:pt idx="6">
                  <c:v>0.15598600000000001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7.58133E-2</c:v>
                </c:pt>
                <c:pt idx="1">
                  <c:v>7.9090300000000002E-2</c:v>
                </c:pt>
                <c:pt idx="2">
                  <c:v>0.14349600000000001</c:v>
                </c:pt>
                <c:pt idx="3">
                  <c:v>0.12787770000000001</c:v>
                </c:pt>
                <c:pt idx="4">
                  <c:v>0.1029093</c:v>
                </c:pt>
                <c:pt idx="5">
                  <c:v>6.4892199999999997E-2</c:v>
                </c:pt>
                <c:pt idx="6">
                  <c:v>3.13446E-2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0.67814039999999998</c:v>
                </c:pt>
                <c:pt idx="1">
                  <c:v>0.65890349999999998</c:v>
                </c:pt>
                <c:pt idx="2">
                  <c:v>0.57605600000000001</c:v>
                </c:pt>
                <c:pt idx="3">
                  <c:v>0.60144560000000002</c:v>
                </c:pt>
                <c:pt idx="4">
                  <c:v>0.70094140000000005</c:v>
                </c:pt>
                <c:pt idx="5">
                  <c:v>0.75039800000000001</c:v>
                </c:pt>
                <c:pt idx="6">
                  <c:v>0.84444839999999999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0.79090910000000003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0.92207790000000001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0.85074629999999996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0.67391299999999998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0.80645160000000005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0.8450704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0.89743589999999995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0.94444439999999996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0.77049179999999995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0.71153849999999996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0.80368099999999998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0.76724139999999996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7.2343099999999994E-2</c:v>
                </c:pt>
                <c:pt idx="1">
                  <c:v>3.1113399999999999E-2</c:v>
                </c:pt>
                <c:pt idx="2">
                  <c:v>9.1237200000000004E-2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0.116345</c:v>
                </c:pt>
                <c:pt idx="1">
                  <c:v>0.17419760000000001</c:v>
                </c:pt>
                <c:pt idx="2">
                  <c:v>0.28617330000000002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1.87967E-2</c:v>
                </c:pt>
                <c:pt idx="1">
                  <c:v>7.9927499999999999E-2</c:v>
                </c:pt>
                <c:pt idx="2">
                  <c:v>7.2441900000000004E-2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0.96626610000000002</c:v>
                </c:pt>
                <c:pt idx="1">
                  <c:v>0.82026529999999998</c:v>
                </c:pt>
                <c:pt idx="2">
                  <c:v>0.73046800000000001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0.58196720000000002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0.44086019999999998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0.58241759999999998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0.47560980000000003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0.56028370000000005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0.52173910000000001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0.62962960000000001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0.58695649999999999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0.79545449999999995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0.8169014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0.66442950000000001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0.63157890000000005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0.70642199999999999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0.70512819999999998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0.70338979999999995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0.71681419999999996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0.73626369999999997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0.3658537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0.36363640000000003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0.29629630000000001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0.42857139999999999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0.19875780000000001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0.21138209999999999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0.24137929999999999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0.41747570000000001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0.34782610000000003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0.484375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0.41538459999999999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4.8809699999999998E-2</c:v>
                </c:pt>
                <c:pt idx="1">
                  <c:v>3.1468400000000001E-2</c:v>
                </c:pt>
                <c:pt idx="2">
                  <c:v>5.4475799999999998E-2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0.1924392</c:v>
                </c:pt>
                <c:pt idx="1">
                  <c:v>0.1244426</c:v>
                </c:pt>
                <c:pt idx="2">
                  <c:v>4.1832399999999999E-2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7.0156399999999994E-2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0.7608355</c:v>
                </c:pt>
                <c:pt idx="1">
                  <c:v>0.96607670000000001</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0.43243239999999999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0.41509430000000003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0.4791667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0.64102559999999997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0.49557519999999999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0.49411759999999999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0.64788730000000005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0.61111110000000002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0.30232560000000003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0.43396230000000002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0.29090909999999998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0.52830189999999999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0.85628740000000003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0.83739839999999999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0.82644629999999997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0.80612240000000002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0.88679249999999998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0.90756300000000001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0.90598290000000004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0.56390980000000002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0.63725489999999996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0.68292679999999995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0.7241379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0.74324319999999999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0.78333330000000001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8.7333333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8.7479674999999997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8.8135592999999997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8.8556700999999993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0.1106232</c:v>
                </c:pt>
                <c:pt idx="1">
                  <c:v>6.6559000000000002E-3</c:v>
                </c:pt>
                <c:pt idx="2">
                  <c:v>6.8524000000000002E-2</c:v>
                </c:pt>
                <c:pt idx="3">
                  <c:v>5.7005500000000001E-2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0.15507840000000001</c:v>
                </c:pt>
                <c:pt idx="1">
                  <c:v>0.16079850000000001</c:v>
                </c:pt>
                <c:pt idx="2">
                  <c:v>0.15624850000000001</c:v>
                </c:pt>
                <c:pt idx="3">
                  <c:v>0.25015310000000002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2.6311999999999999E-2</c:v>
                </c:pt>
                <c:pt idx="1">
                  <c:v>2.3176599999999999E-2</c:v>
                </c:pt>
                <c:pt idx="2">
                  <c:v>0</c:v>
                </c:pt>
                <c:pt idx="3">
                  <c:v>0.1154342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7.3055999999999996E-2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0.86161520000000003</c:v>
                </c:pt>
                <c:pt idx="1">
                  <c:v>0.85142220000000002</c:v>
                </c:pt>
                <c:pt idx="2">
                  <c:v>0.87706609999999996</c:v>
                </c:pt>
                <c:pt idx="3">
                  <c:v>0.64422270000000004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0.15646489999999999</c:v>
                </c:pt>
                <c:pt idx="1">
                  <c:v>8.8355600000000006E-2</c:v>
                </c:pt>
                <c:pt idx="2">
                  <c:v>7.7267500000000003E-2</c:v>
                </c:pt>
                <c:pt idx="3">
                  <c:v>1.0661500000000001E-2</c:v>
                </c:pt>
                <c:pt idx="4">
                  <c:v>1.34649E-2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0.18029339999999999</c:v>
                </c:pt>
                <c:pt idx="1">
                  <c:v>0.20328669999999999</c:v>
                </c:pt>
                <c:pt idx="2">
                  <c:v>0.15290870000000001</c:v>
                </c:pt>
                <c:pt idx="3">
                  <c:v>0.20945459999999999</c:v>
                </c:pt>
                <c:pt idx="4">
                  <c:v>0.22548860000000001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5.1940699999999999E-2</c:v>
                </c:pt>
                <c:pt idx="1">
                  <c:v>2.65337E-2</c:v>
                </c:pt>
                <c:pt idx="2">
                  <c:v>1.00131E-2</c:v>
                </c:pt>
                <c:pt idx="3">
                  <c:v>7.1531200000000003E-2</c:v>
                </c:pt>
                <c:pt idx="4">
                  <c:v>5.74E-2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0.73276719999999995</c:v>
                </c:pt>
                <c:pt idx="1">
                  <c:v>0.7205783</c:v>
                </c:pt>
                <c:pt idx="2">
                  <c:v>0.82332910000000004</c:v>
                </c:pt>
                <c:pt idx="3">
                  <c:v>0.58221659999999997</c:v>
                </c:pt>
                <c:pt idx="4">
                  <c:v>0.46709000000000001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Stockport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61667095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007080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15861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492011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641219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00164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64276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747888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885476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589482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574011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890185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147507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493045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681761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37823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974527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82678474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07635190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2482033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82241536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6687247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2820664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8250086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75167624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2909557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65525026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13991554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0291717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52378943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967990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25076036"/>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99745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5693579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3183911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06792141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33017051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4169515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5359185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51969066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98334245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26665723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42899270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6098925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74675823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74774659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16050229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0043541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54720940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8295950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7550510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34857422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18366802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63639892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8348820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1304709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8662945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5939012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686210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3635111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34661204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98495882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87220316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8434370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695864" y="622300"/>
            <a:ext cx="258275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Stockport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608954"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Stockport NHS Foundation Trust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71354125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88000488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062117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69829471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366721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8085263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3908587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0891666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2895130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19882142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9007257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49604834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44826035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1241009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62945366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779231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54843676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11800425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6718816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44071020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4868479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12142857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0466812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95043833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14480325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4845363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41430273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26689741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94554076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07094912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79454258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4322318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04483082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8588800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2252933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1573890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7944552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1419121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6728196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0805299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5757410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38549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5023379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1786823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88779725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4699589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83345091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1320823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285379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63209078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236606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9050984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2876256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78003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048515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79639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09017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099639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20234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36902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72351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20265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255530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85637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073312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951630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819360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71804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417545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155056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34521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20785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861749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070157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50679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45461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49625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32382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55204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72619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607613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69014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988489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268207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8725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896364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17694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726469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685719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56262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8406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888376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0901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3919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15066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97555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39075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500287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837163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261000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629797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010272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938020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818784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4155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175442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012377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045005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37560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5753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1331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58609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605225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80713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446333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817020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12735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434493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079975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07887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077030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49437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9300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647775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435722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180787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46437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493832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761741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825102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4706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923826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297361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747221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0683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84197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76566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513430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5449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210719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2256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319048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265490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258061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20216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121352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041548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943309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576521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26886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28402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91133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090390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931334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31175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95209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05851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004875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415915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09541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93725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140353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526753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39522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9612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10342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234052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9515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18785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88082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391716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50427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12938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6627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6821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015667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171062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73348865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695864" y="622300"/>
            <a:ext cx="2582759" cy="276999"/>
          </a:xfrm>
          <a:prstGeom prst="rect">
            <a:avLst/>
          </a:prstGeom>
          <a:noFill/>
        </p:spPr>
        <p:txBody>
          <a:bodyPr wrap="none" rtlCol="0">
            <a:spAutoFit/>
          </a:bodyPr>
          <a:lstStyle/>
          <a:p>
            <a:pPr algn="r"/>
            <a:r>
              <a:rPr lang="fr-FR" sz="1200" b="1">
                <a:solidFill>
                  <a:srgbClr val="336E9F"/>
                </a:solidFill>
                <a:latin typeface="Arial"/>
                <a:cs typeface="Arial"/>
              </a:rPr>
              <a:t>Stockport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17908</TotalTime>
  <Words>21788</Words>
  <Application>Microsoft Office PowerPoint</Application>
  <PresentationFormat>Custom</PresentationFormat>
  <Paragraphs>5927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