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4"/>
  </p:notesMasterIdLst>
  <p:sldIdLst>
    <p:sldId id="257" r:id="rId6"/>
    <p:sldId id="351" r:id="rId7"/>
    <p:sldId id="258" r:id="rId8"/>
    <p:sldId id="34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12" r:id="rId51"/>
    <p:sldId id="313" r:id="rId52"/>
    <p:sldId id="352" r:id="rId53"/>
    <p:sldId id="353" r:id="rId54"/>
    <p:sldId id="354" r:id="rId55"/>
    <p:sldId id="355" r:id="rId56"/>
    <p:sldId id="356" r:id="rId57"/>
    <p:sldId id="357" r:id="rId58"/>
    <p:sldId id="358" r:id="rId59"/>
    <p:sldId id="359" r:id="rId60"/>
    <p:sldId id="360" r:id="rId61"/>
    <p:sldId id="361" r:id="rId62"/>
    <p:sldId id="362" r:id="rId6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25" d="100"/>
          <a:sy n="125" d="100"/>
        </p:scale>
        <p:origin x="1002" y="90"/>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0.73915790000000003</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9.5868900000000007E-2</c:v>
                </c:pt>
                <c:pt idx="1">
                  <c:v>6.7530400000000004E-2</c:v>
                </c:pt>
                <c:pt idx="2">
                  <c:v>6.5125699999999995E-2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5.3805199999999997E-2</c:v>
                </c:pt>
                <c:pt idx="1">
                  <c:v>7.9115000000000005E-2</c:v>
                </c:pt>
                <c:pt idx="2">
                  <c:v>2.8224599999999999E-2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5.8467600000000002E-2</c:v>
                </c:pt>
                <c:pt idx="1">
                  <c:v>0.1141935</c:v>
                </c:pt>
                <c:pt idx="2">
                  <c:v>2.8731900000000001E-2</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4.0999999999999997E-6</c:v>
                </c:pt>
                <c:pt idx="1">
                  <c:v>3.1999999999999999E-6</c:v>
                </c:pt>
                <c:pt idx="2">
                  <c:v>1.9999999999999999E-7</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0.956264</c:v>
                </c:pt>
                <c:pt idx="1">
                  <c:v>0.85952300000000004</c:v>
                </c:pt>
                <c:pt idx="2">
                  <c:v>0.94683110000000004</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0.80873700000000004</c:v>
                </c:pt>
                <c:pt idx="1">
                  <c:v>0.73596050000000002</c:v>
                </c:pt>
                <c:pt idx="2">
                  <c:v>0.79191769999999995</c:v>
                </c:pt>
                <c:pt idx="3">
                  <c:v>0.52637990000000001</c:v>
                </c:pt>
                <c:pt idx="4">
                  <c:v>0.63734500000000005</c:v>
                </c:pt>
                <c:pt idx="5">
                  <c:v>0.67006049999999995</c:v>
                </c:pt>
                <c:pt idx="6">
                  <c:v>0.68773609999999996</c:v>
                </c:pt>
                <c:pt idx="7">
                  <c:v>0.71500770000000002</c:v>
                </c:pt>
                <c:pt idx="8">
                  <c:v>0.53813529999999998</c:v>
                </c:pt>
                <c:pt idx="9">
                  <c:v>0.62297959999999997</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5.98811E-2</c:v>
                </c:pt>
                <c:pt idx="1">
                  <c:v>8.7599200000000002E-2</c:v>
                </c:pt>
                <c:pt idx="2">
                  <c:v>5.1803799999999997E-2</c:v>
                </c:pt>
                <c:pt idx="3">
                  <c:v>0.22039500000000001</c:v>
                </c:pt>
                <c:pt idx="4">
                  <c:v>0.14141419999999999</c:v>
                </c:pt>
                <c:pt idx="5">
                  <c:v>0.160297</c:v>
                </c:pt>
                <c:pt idx="6">
                  <c:v>9.3296299999999999E-2</c:v>
                </c:pt>
                <c:pt idx="7">
                  <c:v>8.3095600000000006E-2</c:v>
                </c:pt>
                <c:pt idx="8">
                  <c:v>0.17219380000000001</c:v>
                </c:pt>
                <c:pt idx="9">
                  <c:v>0.1198264</c:v>
                </c:pt>
                <c:pt idx="10">
                  <c:v>0.13340469999999999</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6.6175100000000001E-2</c:v>
                </c:pt>
                <c:pt idx="1">
                  <c:v>7.4070800000000006E-2</c:v>
                </c:pt>
                <c:pt idx="2">
                  <c:v>8.4401199999999996E-2</c:v>
                </c:pt>
                <c:pt idx="3">
                  <c:v>0.10324990000000001</c:v>
                </c:pt>
                <c:pt idx="4">
                  <c:v>0.1212164</c:v>
                </c:pt>
                <c:pt idx="5">
                  <c:v>7.5570200000000004E-2</c:v>
                </c:pt>
                <c:pt idx="6">
                  <c:v>8.2836000000000007E-2</c:v>
                </c:pt>
                <c:pt idx="7">
                  <c:v>9.6614500000000006E-2</c:v>
                </c:pt>
                <c:pt idx="8">
                  <c:v>0.11138099999999999</c:v>
                </c:pt>
                <c:pt idx="9">
                  <c:v>0.12965940000000001</c:v>
                </c:pt>
                <c:pt idx="10">
                  <c:v>0.13408600000000001</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6.5205299999999994E-2</c:v>
                </c:pt>
                <c:pt idx="1">
                  <c:v>6.8629599999999999E-2</c:v>
                </c:pt>
                <c:pt idx="2">
                  <c:v>4.7304100000000002E-2</c:v>
                </c:pt>
                <c:pt idx="3">
                  <c:v>9.9190899999999999E-2</c:v>
                </c:pt>
                <c:pt idx="4">
                  <c:v>0.1000243</c:v>
                </c:pt>
                <c:pt idx="5">
                  <c:v>9.4070799999999996E-2</c:v>
                </c:pt>
                <c:pt idx="6">
                  <c:v>7.3712100000000003E-2</c:v>
                </c:pt>
                <c:pt idx="7">
                  <c:v>0.1052807</c:v>
                </c:pt>
                <c:pt idx="8">
                  <c:v>0.1291648</c:v>
                </c:pt>
                <c:pt idx="9">
                  <c:v>0.12753439999999999</c:v>
                </c:pt>
                <c:pt idx="10">
                  <c:v>8.8218400000000002E-2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1.5E-6</c:v>
                </c:pt>
                <c:pt idx="1">
                  <c:v>3.3739999999999999E-2</c:v>
                </c:pt>
                <c:pt idx="2">
                  <c:v>2.4573299999999999E-2</c:v>
                </c:pt>
                <c:pt idx="3">
                  <c:v>5.0784299999999997E-2</c:v>
                </c:pt>
                <c:pt idx="4">
                  <c:v>1.9999999999999999E-7</c:v>
                </c:pt>
                <c:pt idx="5">
                  <c:v>1.5E-6</c:v>
                </c:pt>
                <c:pt idx="6">
                  <c:v>6.2419500000000003E-2</c:v>
                </c:pt>
                <c:pt idx="7">
                  <c:v>1.3999999999999999E-6</c:v>
                </c:pt>
                <c:pt idx="8">
                  <c:v>4.9125099999999998E-2</c:v>
                </c:pt>
                <c:pt idx="9">
                  <c:v>1.9999999999999999E-7</c:v>
                </c:pt>
                <c:pt idx="10">
                  <c:v>5.1098699999999997E-2</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0.88903540000000003</c:v>
                </c:pt>
                <c:pt idx="1">
                  <c:v>0.86320260000000004</c:v>
                </c:pt>
                <c:pt idx="2">
                  <c:v>0.8922137</c:v>
                </c:pt>
                <c:pt idx="3">
                  <c:v>0.8043747</c:v>
                </c:pt>
                <c:pt idx="4">
                  <c:v>0.82532329999999998</c:v>
                </c:pt>
                <c:pt idx="5">
                  <c:v>0.85851509999999998</c:v>
                </c:pt>
                <c:pt idx="6">
                  <c:v>0.87413430000000003</c:v>
                </c:pt>
                <c:pt idx="7">
                  <c:v>0.82914489999999996</c:v>
                </c:pt>
                <c:pt idx="8">
                  <c:v>0.77679549999999997</c:v>
                </c:pt>
                <c:pt idx="9">
                  <c:v>0.87815840000000001</c:v>
                </c:pt>
                <c:pt idx="10">
                  <c:v>0.87849880000000002</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0.776447</c:v>
                </c:pt>
                <c:pt idx="1">
                  <c:v>0.66053450000000002</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5.7428100000000003E-2</c:v>
                </c:pt>
                <c:pt idx="1">
                  <c:v>0.10039439999999999</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7.8403399999999998E-2</c:v>
                </c:pt>
                <c:pt idx="1">
                  <c:v>7.7793799999999996E-2</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5.2342300000000001E-2</c:v>
                </c:pt>
                <c:pt idx="1">
                  <c:v>5.3202800000000001E-2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3.5379300000000002E-2</c:v>
                </c:pt>
                <c:pt idx="1">
                  <c:v>0.1080745</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0.8187951</c:v>
                </c:pt>
                <c:pt idx="1">
                  <c:v>0.85225609999999996</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0.40693570000000001</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0.31511169999999999</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0.2058962</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-8.3067556000000007</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9.0177235000000007</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0.8312638</c:v>
                </c:pt>
                <c:pt idx="1">
                  <c:v>0.73459909999999995</c:v>
                </c:pt>
                <c:pt idx="2">
                  <c:v>0.25281969999999998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5.2989599999999998E-2</c:v>
                </c:pt>
                <c:pt idx="1">
                  <c:v>0.1092405</c:v>
                </c:pt>
                <c:pt idx="2">
                  <c:v>0.117226</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3.94293E-2</c:v>
                </c:pt>
                <c:pt idx="1">
                  <c:v>6.47644E-2</c:v>
                </c:pt>
                <c:pt idx="2">
                  <c:v>0.175902</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4.6096600000000001E-2</c:v>
                </c:pt>
                <c:pt idx="1">
                  <c:v>7.0563000000000001E-2</c:v>
                </c:pt>
                <c:pt idx="2">
                  <c:v>0.23012650000000001</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3.02207E-2</c:v>
                </c:pt>
                <c:pt idx="1">
                  <c:v>2.0833000000000001E-2</c:v>
                </c:pt>
                <c:pt idx="2">
                  <c:v>0.22392580000000001</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0.91892229999999997</c:v>
                </c:pt>
                <c:pt idx="1">
                  <c:v>0.91151470000000001</c:v>
                </c:pt>
                <c:pt idx="2">
                  <c:v>0.51597610000000005</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0.17424010000000001</c:v>
                </c:pt>
                <c:pt idx="1">
                  <c:v>0.58964019999999995</c:v>
                </c:pt>
                <c:pt idx="2">
                  <c:v>0.48557080000000002</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9.0281100000000003E-2</c:v>
                </c:pt>
                <c:pt idx="1">
                  <c:v>0.1669592</c:v>
                </c:pt>
                <c:pt idx="2">
                  <c:v>0.1171934</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0.1415151</c:v>
                </c:pt>
                <c:pt idx="1">
                  <c:v>9.8366499999999996E-2</c:v>
                </c:pt>
                <c:pt idx="2">
                  <c:v>9.1887800000000006E-2</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9.8629900000000006E-2</c:v>
                </c:pt>
                <c:pt idx="1">
                  <c:v>6.3448099999999993E-2</c:v>
                </c:pt>
                <c:pt idx="2">
                  <c:v>0.10141409999999999</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0.49533379999999999</c:v>
                </c:pt>
                <c:pt idx="1">
                  <c:v>8.1586000000000006E-2</c:v>
                </c:pt>
                <c:pt idx="2">
                  <c:v>0.203934</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0.38845390000000002</c:v>
                </c:pt>
                <c:pt idx="1">
                  <c:v>0.80732630000000005</c:v>
                </c:pt>
                <c:pt idx="2">
                  <c:v>0.69186669999999995</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0.2692232</c:v>
                </c:pt>
                <c:pt idx="1">
                  <c:v>0.1166206</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0.16455259999999999</c:v>
                </c:pt>
                <c:pt idx="1">
                  <c:v>8.8492500000000002E-2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8.5828799999999997E-2</c:v>
                </c:pt>
                <c:pt idx="1">
                  <c:v>5.8890100000000001E-2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7.7134800000000003E-2</c:v>
                </c:pt>
                <c:pt idx="1">
                  <c:v>0.15611849999999999</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0.40326070000000003</c:v>
                </c:pt>
                <c:pt idx="1">
                  <c:v>0.57987829999999996</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0.50831939999999998</c:v>
                </c:pt>
                <c:pt idx="1">
                  <c:v>0.29001929999999998</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0.50054430000000005</c:v>
                </c:pt>
                <c:pt idx="1">
                  <c:v>0.32691619999999999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8.1930799999999998E-2</c:v>
                </c:pt>
                <c:pt idx="1">
                  <c:v>0.1501323</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9.5652399999999999E-2</c:v>
                </c:pt>
                <c:pt idx="1">
                  <c:v>0.1135892</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8.1880999999999995E-2</c:v>
                </c:pt>
                <c:pt idx="1">
                  <c:v>0.15387239999999999</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0.23999139999999999</c:v>
                </c:pt>
                <c:pt idx="1">
                  <c:v>0.25548989999999999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0.6237163</c:v>
                </c:pt>
                <c:pt idx="1">
                  <c:v>0.57203939999999998</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0.85376339999999995</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0.8225806</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0.85460420000000004</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0.83492500000000003</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0.84449240000000003</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0.84817810000000005</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0.84640000000000004</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0.85752689999999998</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0.91855200000000004</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0.93487390000000004</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0.92060810000000004</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0.942577</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0.71116590000000002</c:v>
                </c:pt>
                <c:pt idx="1">
                  <c:v>0.49444579999999999</c:v>
                </c:pt>
                <c:pt idx="2">
                  <c:v>0.51254370000000005</c:v>
                </c:pt>
                <c:pt idx="3">
                  <c:v>0.54270180000000001</c:v>
                </c:pt>
                <c:pt idx="4">
                  <c:v>0.77143499999999998</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8.86961E-2</c:v>
                </c:pt>
                <c:pt idx="1">
                  <c:v>0.22734789999999999</c:v>
                </c:pt>
                <c:pt idx="2">
                  <c:v>0.23127909999999999</c:v>
                </c:pt>
                <c:pt idx="3">
                  <c:v>0.29346749999999999</c:v>
                </c:pt>
                <c:pt idx="4">
                  <c:v>5.2276200000000002E-2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5.3820399999999997E-2</c:v>
                </c:pt>
                <c:pt idx="1">
                  <c:v>5.6452500000000003E-2</c:v>
                </c:pt>
                <c:pt idx="2">
                  <c:v>5.57852E-2</c:v>
                </c:pt>
                <c:pt idx="3">
                  <c:v>4.5204399999999999E-2</c:v>
                </c:pt>
                <c:pt idx="4">
                  <c:v>4.9139000000000002E-2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8.71257E-2</c:v>
                </c:pt>
                <c:pt idx="1">
                  <c:v>8.4775199999999995E-2</c:v>
                </c:pt>
                <c:pt idx="2">
                  <c:v>6.53527E-2</c:v>
                </c:pt>
                <c:pt idx="3">
                  <c:v>5.1320699999999997E-2</c:v>
                </c:pt>
                <c:pt idx="4">
                  <c:v>5.1238300000000001E-2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5.9191899999999999E-2</c:v>
                </c:pt>
                <c:pt idx="1">
                  <c:v>0.13697860000000001</c:v>
                </c:pt>
                <c:pt idx="2">
                  <c:v>0.1350392</c:v>
                </c:pt>
                <c:pt idx="3">
                  <c:v>6.7305599999999993E-2</c:v>
                </c:pt>
                <c:pt idx="4">
                  <c:v>7.5911500000000007E-2</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0.83456280000000005</c:v>
                </c:pt>
                <c:pt idx="1">
                  <c:v>0.78136499999999998</c:v>
                </c:pt>
                <c:pt idx="2">
                  <c:v>0.75734100000000004</c:v>
                </c:pt>
                <c:pt idx="3">
                  <c:v>0.87347529999999995</c:v>
                </c:pt>
                <c:pt idx="4">
                  <c:v>0.86546489999999998</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0.57974680000000001</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0.6262626</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0.63465159999999998</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0.65089719999999995</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0.78169010000000005</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0.77597400000000005</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0.75265959999999998</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0.77777779999999996</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0.76043559999999999</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0.78424660000000002</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0.75769229999999999</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0.76659290000000002</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0.73090909999999998</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0.75684929999999995</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0.74552430000000003</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0.78429199999999999</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0.76470590000000005</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0.78268550000000003</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0.81401619999999997</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0.83682979999999996</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0.92887929999999996</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0.93373490000000003</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0.9456869</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0.96778520000000001</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0.77753779999999995</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0.81653229999999999</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0.79904310000000001</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0.80347590000000002</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0.94255319999999998</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0.95199999999999996</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0.95045049999999998</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0.94816690000000003</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0.85714290000000004</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0.83263600000000004</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0.87440379999999995</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0.93155889999999997</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0.9348592</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0.94125499999999995</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0.95264939999999998</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0.84423590000000004</c:v>
                </c:pt>
                <c:pt idx="1">
                  <c:v>0.65187980000000001</c:v>
                </c:pt>
                <c:pt idx="2">
                  <c:v>0.51911669999999999</c:v>
                </c:pt>
                <c:pt idx="3">
                  <c:v>0.62166900000000003</c:v>
                </c:pt>
                <c:pt idx="4">
                  <c:v>0.90348600000000001</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6.2361E-2</c:v>
                </c:pt>
                <c:pt idx="1">
                  <c:v>0.15559190000000001</c:v>
                </c:pt>
                <c:pt idx="2">
                  <c:v>0.2256775</c:v>
                </c:pt>
                <c:pt idx="3">
                  <c:v>0.13696649999999999</c:v>
                </c:pt>
                <c:pt idx="4">
                  <c:v>2.6054399999999998E-2</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3.8444800000000001E-2</c:v>
                </c:pt>
                <c:pt idx="1">
                  <c:v>5.3447099999999997E-2</c:v>
                </c:pt>
                <c:pt idx="2">
                  <c:v>6.0457799999999999E-2</c:v>
                </c:pt>
                <c:pt idx="3">
                  <c:v>6.2974199999999994E-2</c:v>
                </c:pt>
                <c:pt idx="4">
                  <c:v>3.25166E-2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5.4957100000000002E-2</c:v>
                </c:pt>
                <c:pt idx="1">
                  <c:v>0.13907839999999999</c:v>
                </c:pt>
                <c:pt idx="2">
                  <c:v>0.122365</c:v>
                </c:pt>
                <c:pt idx="3">
                  <c:v>6.6257999999999997E-2</c:v>
                </c:pt>
                <c:pt idx="4">
                  <c:v>3.7941900000000001E-2</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1.1999999999999999E-6</c:v>
                </c:pt>
                <c:pt idx="1">
                  <c:v>2.9000000000000002E-6</c:v>
                </c:pt>
                <c:pt idx="2">
                  <c:v>7.2383000000000003E-2</c:v>
                </c:pt>
                <c:pt idx="3">
                  <c:v>0.11213239999999999</c:v>
                </c:pt>
                <c:pt idx="4">
                  <c:v>1.1999999999999999E-6</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0.94136549999999997</c:v>
                </c:pt>
                <c:pt idx="1">
                  <c:v>0.84842240000000002</c:v>
                </c:pt>
                <c:pt idx="2">
                  <c:v>0.81522269999999997</c:v>
                </c:pt>
                <c:pt idx="3">
                  <c:v>0.79959199999999997</c:v>
                </c:pt>
                <c:pt idx="4">
                  <c:v>0.96590160000000003</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0.80206189999999999</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0.83524900000000002</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0.85796269999999997</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0.87057390000000001</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0.86080590000000001</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0.85862070000000001</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0.84318769999999998</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0.88157890000000005</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0.7241379</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0.73446330000000004</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0.73426570000000002</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0.758162</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0.62749449999999996</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0.58032130000000004</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0.76339290000000004</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0.7961165</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0.80148149999999996</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0.84143219999999996</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0.77037040000000001</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0.80415939999999997</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0.80522879999999997</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0.82720179999999999</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0.81262330000000005</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0.83695649999999999</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0.82554950000000005</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0.83723650000000005</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0.70996979999999998</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0.70698919999999998</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0.73913039999999997</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0.71869329999999998</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0.77634009999999998</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0.76603120000000002</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0.79766539999999997</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0.79041249999999996</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0.89195400000000002</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0.87603310000000001</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0.90755010000000003</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0.90767229999999999</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0.71807540000000003</c:v>
                </c:pt>
                <c:pt idx="1">
                  <c:v>0.48980010000000002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2.83412E-2</c:v>
                </c:pt>
                <c:pt idx="1">
                  <c:v>0.14604729999999999</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7.9022300000000004E-2</c:v>
                </c:pt>
                <c:pt idx="1">
                  <c:v>7.5134199999999998E-2</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0.13104279999999999</c:v>
                </c:pt>
                <c:pt idx="1">
                  <c:v>0.1584139</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4.3518300000000003E-2</c:v>
                </c:pt>
                <c:pt idx="1">
                  <c:v>0.13060459999999999</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0.78299110000000005</c:v>
                </c:pt>
                <c:pt idx="1">
                  <c:v>0.65151130000000002</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0.99598390000000003</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0.98611110000000002</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0.99736150000000001</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0.99523810000000001</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0.9415808</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0.94362020000000002</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0.94642859999999995</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0.94642859999999995</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0.71354169999999995</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0.72972970000000004</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0.71161050000000003</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0.69924810000000004</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0.81865279999999996</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0.81974250000000004</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0.77272730000000001</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0.73646210000000001</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0.72307690000000002</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0.66666669999999995</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0.75824179999999997</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0.74910390000000004</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0.61963190000000001</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0.71122989999999997</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0.75319150000000001</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0.70742360000000004</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0.81589959999999995</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0.81588450000000001</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0.75886520000000002</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0.88076920000000003</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0.92358799999999996</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0.91883119999999996</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0.88745980000000002</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0.8185654</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0.81399999999999995</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0.84977910000000001</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0.86476430000000004</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0.88947370000000003</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0.90517239999999999</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0.86813189999999996</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0.82671479999999997</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0.62311870000000003</c:v>
                </c:pt>
                <c:pt idx="1">
                  <c:v>0.50973740000000001</c:v>
                </c:pt>
                <c:pt idx="2">
                  <c:v>0.56370290000000001</c:v>
                </c:pt>
                <c:pt idx="3">
                  <c:v>0.53171100000000004</c:v>
                </c:pt>
                <c:pt idx="4">
                  <c:v>0.40552539999999998</c:v>
                </c:pt>
                <c:pt idx="5">
                  <c:v>0.68500720000000004</c:v>
                </c:pt>
                <c:pt idx="6">
                  <c:v>0.79071460000000005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0.10294979999999999</c:v>
                </c:pt>
                <c:pt idx="1">
                  <c:v>0.136161</c:v>
                </c:pt>
                <c:pt idx="2">
                  <c:v>9.9241800000000005E-2</c:v>
                </c:pt>
                <c:pt idx="3">
                  <c:v>0.15566289999999999</c:v>
                </c:pt>
                <c:pt idx="4">
                  <c:v>0.19340869999999999</c:v>
                </c:pt>
                <c:pt idx="5">
                  <c:v>0.1123304</c:v>
                </c:pt>
                <c:pt idx="6">
                  <c:v>5.02774E-2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0.1104049</c:v>
                </c:pt>
                <c:pt idx="1">
                  <c:v>0.12507740000000001</c:v>
                </c:pt>
                <c:pt idx="2">
                  <c:v>0.10818999999999999</c:v>
                </c:pt>
                <c:pt idx="3">
                  <c:v>0.1034269</c:v>
                </c:pt>
                <c:pt idx="4">
                  <c:v>0.1196257</c:v>
                </c:pt>
                <c:pt idx="5">
                  <c:v>9.1465900000000003E-2</c:v>
                </c:pt>
                <c:pt idx="6">
                  <c:v>7.6715500000000006E-2</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0.1224597</c:v>
                </c:pt>
                <c:pt idx="1">
                  <c:v>0.13347310000000001</c:v>
                </c:pt>
                <c:pt idx="2">
                  <c:v>0.19707910000000001</c:v>
                </c:pt>
                <c:pt idx="3">
                  <c:v>0.18053749999999999</c:v>
                </c:pt>
                <c:pt idx="4">
                  <c:v>0.1615801</c:v>
                </c:pt>
                <c:pt idx="5">
                  <c:v>0.11119510000000001</c:v>
                </c:pt>
                <c:pt idx="6">
                  <c:v>7.0979899999999999E-2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4.1066800000000001E-2</c:v>
                </c:pt>
                <c:pt idx="1">
                  <c:v>9.5551200000000003E-2</c:v>
                </c:pt>
                <c:pt idx="2">
                  <c:v>3.1786200000000001E-2</c:v>
                </c:pt>
                <c:pt idx="3">
                  <c:v>2.8661699999999998E-2</c:v>
                </c:pt>
                <c:pt idx="4">
                  <c:v>0.11985999999999999</c:v>
                </c:pt>
                <c:pt idx="5">
                  <c:v>1.3999999999999999E-6</c:v>
                </c:pt>
                <c:pt idx="6">
                  <c:v>1.1312600000000001E-2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0.74515070000000005</c:v>
                </c:pt>
                <c:pt idx="1">
                  <c:v>0.69420800000000005</c:v>
                </c:pt>
                <c:pt idx="2">
                  <c:v>0.74401070000000002</c:v>
                </c:pt>
                <c:pt idx="3">
                  <c:v>0.71609179999999995</c:v>
                </c:pt>
                <c:pt idx="4">
                  <c:v>0.67896889999999999</c:v>
                </c:pt>
                <c:pt idx="5">
                  <c:v>0.85622719999999997</c:v>
                </c:pt>
                <c:pt idx="6">
                  <c:v>0.86812140000000004</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0.8737374</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0.89029539999999996</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0.89169679999999996</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0.88086640000000005</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0.83615819999999996</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0.85377360000000002</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0.85106380000000004</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0.86008229999999997</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0.89666670000000004</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0.85389610000000005</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0.84415580000000001</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0.8714286</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0.83687940000000005</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0.79816509999999996</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0.79487180000000002</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0.80219779999999996</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0.83620689999999998</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0.84297520000000004</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0.88590599999999997</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0.88414630000000005</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0.89908259999999995</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0.82572610000000002</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0.88142290000000001</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0.88073389999999996</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0.875</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0.90413529999999998</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0.89685309999999996</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0.90039840000000004</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0.89772730000000001</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0.88888889999999998</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0.88732390000000005</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0.78089889999999995</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0.81081080000000005</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0.65684949999999998</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0.1092872</c:v>
                </c:pt>
                <c:pt idx="1">
                  <c:v>7.8615099999999993E-2</c:v>
                </c:pt>
                <c:pt idx="2">
                  <c:v>0.17981349999999999</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4.2456800000000003E-2</c:v>
                </c:pt>
                <c:pt idx="1">
                  <c:v>7.9194299999999995E-2</c:v>
                </c:pt>
                <c:pt idx="2">
                  <c:v>0.1090206</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5.57408E-2</c:v>
                </c:pt>
                <c:pt idx="1">
                  <c:v>0.12742919999999999</c:v>
                </c:pt>
                <c:pt idx="2">
                  <c:v>0.1610182</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4.0999999999999997E-6</c:v>
                </c:pt>
                <c:pt idx="1">
                  <c:v>5.7911999999999998E-2</c:v>
                </c:pt>
                <c:pt idx="2">
                  <c:v>6.4975000000000005E-2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0.90464929999999999</c:v>
                </c:pt>
                <c:pt idx="1">
                  <c:v>0.7768777</c:v>
                </c:pt>
                <c:pt idx="2">
                  <c:v>0.74595020000000001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0.87116559999999998</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0.83644859999999999</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0.88615379999999999</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0.88379200000000002</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0.5883777</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0.56900209999999996</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0.60869569999999995</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0.62184870000000003</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0.60509550000000001</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0.61849710000000002</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0.6216216</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0.66625000000000001</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0.84886649999999997</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0.87330319999999995</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0.91083919999999996</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0.88667689999999999</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0.74537989999999998</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0.73431729999999995</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0.74431820000000004</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0.73194610000000004</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0.75968990000000003</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0.79261859999999995</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0.76744190000000001</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0.77584200000000003</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0.30357139999999999</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0.415493</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0.44642860000000001</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0.39766079999999998</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0.20872869999999999</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0.26411659999999998</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0.26213589999999998</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0.29590640000000001</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0.4514107</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0.47619050000000002</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0.48496990000000001</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0.51403509999999997</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0.58629580000000003</c:v>
                </c:pt>
                <c:pt idx="1">
                  <c:v>0.84408899999999998</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0.1039199</c:v>
                </c:pt>
                <c:pt idx="1">
                  <c:v>7.3421200000000006E-2</c:v>
                </c:pt>
                <c:pt idx="2">
                  <c:v>7.5324799999999997E-2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8.2218700000000006E-2</c:v>
                </c:pt>
                <c:pt idx="1">
                  <c:v>4.1952900000000001E-2</c:v>
                </c:pt>
                <c:pt idx="2">
                  <c:v>1.9955299999999999E-2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0.12526660000000001</c:v>
                </c:pt>
                <c:pt idx="1">
                  <c:v>4.0536900000000001E-2</c:v>
                </c:pt>
                <c:pt idx="2">
                  <c:v>1.0280000000000001E-3</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0.1022989</c:v>
                </c:pt>
                <c:pt idx="1">
                  <c:v>9.9999999999999995E-8</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0.75382059999999995</c:v>
                </c:pt>
                <c:pt idx="1">
                  <c:v>0.94616900000000004</c:v>
                </c:pt>
                <c:pt idx="2">
                  <c:v>0.9947878</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0.55378490000000002</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0.58844770000000002</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0.6056338</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0.5778894</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0.59195399999999998</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0.61502349999999995</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0.61878449999999996</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0.63455150000000005</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0.4175084</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0.43425079999999999</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0.53161590000000003</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0.52099240000000002</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0.88014979999999998</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0.88695650000000004</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0.91852829999999996</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0.91358019999999995</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0.8947368</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0.91607139999999998</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0.93351419999999996</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0.92307689999999998</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0.68384069999999997</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0.66818180000000005</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0.7384868</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0.70031549999999998</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0.71751410000000004</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0.83576640000000002</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0.80808080000000004</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8.8844697000000004</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8.9273050000000005</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8.9721115999999999</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9.0450345999999993</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0.71701749999999997</c:v>
                </c:pt>
                <c:pt idx="2">
                  <c:v>0.7021714</c:v>
                </c:pt>
                <c:pt idx="3">
                  <c:v>0.39314179999999999</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0.15861259999999999</c:v>
                </c:pt>
                <c:pt idx="1">
                  <c:v>5.7059899999999997E-2</c:v>
                </c:pt>
                <c:pt idx="2">
                  <c:v>0.1197757</c:v>
                </c:pt>
                <c:pt idx="3">
                  <c:v>0.1358046</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5.9099499999999999E-2</c:v>
                </c:pt>
                <c:pt idx="1">
                  <c:v>5.9990500000000002E-2</c:v>
                </c:pt>
                <c:pt idx="2">
                  <c:v>5.3745099999999997E-2</c:v>
                </c:pt>
                <c:pt idx="3">
                  <c:v>9.2554800000000007E-2</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7.4301400000000004E-2</c:v>
                </c:pt>
                <c:pt idx="1">
                  <c:v>7.3580599999999996E-2</c:v>
                </c:pt>
                <c:pt idx="2">
                  <c:v>4.9207500000000001E-2</c:v>
                </c:pt>
                <c:pt idx="3">
                  <c:v>0.1942333</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6.6463900000000006E-2</c:v>
                </c:pt>
                <c:pt idx="1">
                  <c:v>9.2351600000000006E-2</c:v>
                </c:pt>
                <c:pt idx="2">
                  <c:v>7.5100200000000006E-2</c:v>
                </c:pt>
                <c:pt idx="3">
                  <c:v>0.1842654</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0.83801789999999998</c:v>
                </c:pt>
                <c:pt idx="1">
                  <c:v>0.81978779999999996</c:v>
                </c:pt>
                <c:pt idx="2">
                  <c:v>0.83722410000000003</c:v>
                </c:pt>
                <c:pt idx="3">
                  <c:v>0.55932720000000002</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0.49382150000000002</c:v>
                </c:pt>
                <c:pt idx="4">
                  <c:v>0.42985659999999998</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0.2152473</c:v>
                </c:pt>
                <c:pt idx="1">
                  <c:v>0.1468575</c:v>
                </c:pt>
                <c:pt idx="2">
                  <c:v>0.12685779999999999</c:v>
                </c:pt>
                <c:pt idx="3">
                  <c:v>6.8802799999999997E-2</c:v>
                </c:pt>
                <c:pt idx="4">
                  <c:v>7.6460700000000006E-2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6.2728500000000006E-2</c:v>
                </c:pt>
                <c:pt idx="1">
                  <c:v>8.6282999999999999E-2</c:v>
                </c:pt>
                <c:pt idx="2">
                  <c:v>5.3728199999999997E-2</c:v>
                </c:pt>
                <c:pt idx="3">
                  <c:v>9.3171900000000002E-2</c:v>
                </c:pt>
                <c:pt idx="4">
                  <c:v>9.9496899999999999E-2</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0.1107231</c:v>
                </c:pt>
                <c:pt idx="1">
                  <c:v>8.5035600000000003E-2</c:v>
                </c:pt>
                <c:pt idx="2">
                  <c:v>5.9603400000000001E-2</c:v>
                </c:pt>
                <c:pt idx="3">
                  <c:v>0.1296725</c:v>
                </c:pt>
                <c:pt idx="4">
                  <c:v>0.1203959</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0.1113355</c:v>
                </c:pt>
                <c:pt idx="1">
                  <c:v>0.16311249999999999</c:v>
                </c:pt>
                <c:pt idx="2">
                  <c:v>3.4387899999999999E-2</c:v>
                </c:pt>
                <c:pt idx="3">
                  <c:v>0.21453130000000001</c:v>
                </c:pt>
                <c:pt idx="4">
                  <c:v>0.27378989999999997</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0.76372229999999997</c:v>
                </c:pt>
                <c:pt idx="1">
                  <c:v>0.72583989999999998</c:v>
                </c:pt>
                <c:pt idx="2">
                  <c:v>0.89028759999999996</c:v>
                </c:pt>
                <c:pt idx="3">
                  <c:v>0.63481509999999997</c:v>
                </c:pt>
                <c:pt idx="4">
                  <c:v>0.59488859999999999</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7.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78226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South Tyneside and Sunderland NHS Foundation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3765410027"/>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844</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49</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918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3057595" y="622300"/>
            <a:ext cx="4221028" cy="276999"/>
          </a:xfrm>
          <a:prstGeom prst="rect">
            <a:avLst/>
          </a:prstGeom>
          <a:noFill/>
        </p:spPr>
        <p:txBody>
          <a:bodyPr wrap="none" rtlCol="0">
            <a:spAutoFit/>
          </a:bodyPr>
          <a:lstStyle/>
          <a:p>
            <a:pPr algn="r"/>
            <a:r>
              <a:rPr lang="en-GB" sz="1200" b="1">
                <a:solidFill>
                  <a:srgbClr val="336E9F"/>
                </a:solidFill>
                <a:latin typeface="Arial"/>
                <a:cs typeface="Arial"/>
              </a:rPr>
              <a:t>South Tyneside and Sunderland NHS Foundation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97166281"/>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79576843"/>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05303000"/>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12876227"/>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3057595" y="622300"/>
            <a:ext cx="4221028" cy="276999"/>
          </a:xfrm>
          <a:prstGeom prst="rect">
            <a:avLst/>
          </a:prstGeom>
          <a:noFill/>
        </p:spPr>
        <p:txBody>
          <a:bodyPr wrap="none" rtlCol="0">
            <a:spAutoFit/>
          </a:bodyPr>
          <a:lstStyle/>
          <a:p>
            <a:pPr algn="r"/>
            <a:r>
              <a:rPr lang="en-GB" sz="1200" b="1">
                <a:solidFill>
                  <a:srgbClr val="336E9F"/>
                </a:solidFill>
                <a:latin typeface="Arial"/>
                <a:cs typeface="Arial"/>
              </a:rPr>
              <a:t>South Tyneside and Sunderland NHS Foundation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85609261"/>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02032033"/>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84774317"/>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63401382"/>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3057595" y="622300"/>
            <a:ext cx="4221028" cy="276999"/>
          </a:xfrm>
          <a:prstGeom prst="rect">
            <a:avLst/>
          </a:prstGeom>
          <a:noFill/>
        </p:spPr>
        <p:txBody>
          <a:bodyPr wrap="none" rtlCol="0">
            <a:spAutoFit/>
          </a:bodyPr>
          <a:lstStyle/>
          <a:p>
            <a:pPr algn="r"/>
            <a:r>
              <a:rPr lang="en-GB" sz="1200" b="1">
                <a:solidFill>
                  <a:srgbClr val="336E9F"/>
                </a:solidFill>
                <a:latin typeface="Arial"/>
                <a:cs typeface="Arial"/>
              </a:rPr>
              <a:t>South Tyneside and Sunderland NHS Foundation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3376287"/>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60376812"/>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71937460"/>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3057595" y="622300"/>
            <a:ext cx="4221028" cy="276999"/>
          </a:xfrm>
          <a:prstGeom prst="rect">
            <a:avLst/>
          </a:prstGeom>
          <a:noFill/>
        </p:spPr>
        <p:txBody>
          <a:bodyPr wrap="none" rtlCol="0">
            <a:spAutoFit/>
          </a:bodyPr>
          <a:lstStyle/>
          <a:p>
            <a:pPr algn="r"/>
            <a:r>
              <a:rPr lang="en-GB" sz="1200" b="1">
                <a:solidFill>
                  <a:srgbClr val="336E9F"/>
                </a:solidFill>
                <a:latin typeface="Arial"/>
                <a:cs typeface="Arial"/>
              </a:rPr>
              <a:t>South Tyneside and Sunderland NHS Foundation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29994280"/>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21847236"/>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72452733"/>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41785134"/>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39515856"/>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3057595" y="622300"/>
            <a:ext cx="4221028" cy="276999"/>
          </a:xfrm>
          <a:prstGeom prst="rect">
            <a:avLst/>
          </a:prstGeom>
          <a:noFill/>
        </p:spPr>
        <p:txBody>
          <a:bodyPr wrap="none" rtlCol="0">
            <a:spAutoFit/>
          </a:bodyPr>
          <a:lstStyle/>
          <a:p>
            <a:pPr algn="r"/>
            <a:r>
              <a:rPr lang="en-GB" sz="1200" b="1">
                <a:solidFill>
                  <a:srgbClr val="336E9F"/>
                </a:solidFill>
                <a:latin typeface="Arial"/>
                <a:cs typeface="Arial"/>
              </a:rPr>
              <a:t>South Tyneside and Sunderland NHS Foundation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2981896376"/>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1796385763"/>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3968436198"/>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3734512440"/>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3057595" y="622300"/>
            <a:ext cx="4221028" cy="276999"/>
          </a:xfrm>
          <a:prstGeom prst="rect">
            <a:avLst/>
          </a:prstGeom>
          <a:noFill/>
        </p:spPr>
        <p:txBody>
          <a:bodyPr wrap="none" rtlCol="0">
            <a:spAutoFit/>
          </a:bodyPr>
          <a:lstStyle/>
          <a:p>
            <a:pPr algn="r"/>
            <a:r>
              <a:rPr lang="en-GB" sz="1200" b="1">
                <a:solidFill>
                  <a:srgbClr val="336E9F"/>
                </a:solidFill>
                <a:latin typeface="Arial"/>
                <a:cs typeface="Arial"/>
              </a:rPr>
              <a:t>South Tyneside and Sunderland NHS Foundation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3143549988"/>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2672381167"/>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448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504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100%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420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100%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3829789534"/>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3057595" y="622300"/>
            <a:ext cx="4221028" cy="276999"/>
          </a:xfrm>
          <a:prstGeom prst="rect">
            <a:avLst/>
          </a:prstGeom>
          <a:noFill/>
        </p:spPr>
        <p:txBody>
          <a:bodyPr wrap="none" rtlCol="0">
            <a:spAutoFit/>
          </a:bodyPr>
          <a:lstStyle/>
          <a:p>
            <a:pPr algn="r"/>
            <a:r>
              <a:rPr lang="en-GB" sz="1200" b="1">
                <a:solidFill>
                  <a:srgbClr val="336E9F"/>
                </a:solidFill>
                <a:latin typeface="Arial"/>
                <a:cs typeface="Arial"/>
              </a:rPr>
              <a:t>South Tyneside and Sunderland NHS Foundation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2733392830"/>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85%</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1415106721"/>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336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87%</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142</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88%</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880</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88%</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3057595" y="622300"/>
            <a:ext cx="4221028" cy="276999"/>
          </a:xfrm>
          <a:prstGeom prst="rect">
            <a:avLst/>
          </a:prstGeom>
          <a:noFill/>
        </p:spPr>
        <p:txBody>
          <a:bodyPr wrap="none" rtlCol="0">
            <a:spAutoFit/>
          </a:bodyPr>
          <a:lstStyle/>
          <a:p>
            <a:pPr algn="r"/>
            <a:r>
              <a:rPr lang="en-GB" sz="1200" b="1">
                <a:solidFill>
                  <a:srgbClr val="336E9F"/>
                </a:solidFill>
                <a:latin typeface="Arial"/>
                <a:cs typeface="Arial"/>
              </a:rPr>
              <a:t>South Tyneside and Sunderland NHS Foundation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3571132242"/>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1135677271"/>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3602498444"/>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51%</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29%</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2972494227"/>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45%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40%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3057595" y="622300"/>
            <a:ext cx="4221028" cy="276999"/>
          </a:xfrm>
          <a:prstGeom prst="rect">
            <a:avLst/>
          </a:prstGeom>
          <a:noFill/>
        </p:spPr>
        <p:txBody>
          <a:bodyPr wrap="none" rtlCol="0">
            <a:spAutoFit/>
          </a:bodyPr>
          <a:lstStyle/>
          <a:p>
            <a:pPr algn="r"/>
            <a:r>
              <a:rPr lang="en-GB" sz="1200" b="1">
                <a:solidFill>
                  <a:srgbClr val="336E9F"/>
                </a:solidFill>
                <a:latin typeface="Arial"/>
                <a:cs typeface="Arial"/>
              </a:rPr>
              <a:t>South Tyneside and Sunderland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1984090052"/>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91%</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3057595" y="622300"/>
            <a:ext cx="4221028" cy="276999"/>
          </a:xfrm>
          <a:prstGeom prst="rect">
            <a:avLst/>
          </a:prstGeom>
          <a:noFill/>
        </p:spPr>
        <p:txBody>
          <a:bodyPr wrap="none" rtlCol="0">
            <a:spAutoFit/>
          </a:bodyPr>
          <a:lstStyle/>
          <a:p>
            <a:pPr algn="r"/>
            <a:r>
              <a:rPr lang="en-GB" sz="1200" b="1">
                <a:solidFill>
                  <a:srgbClr val="336E9F"/>
                </a:solidFill>
                <a:latin typeface="Arial"/>
                <a:cs typeface="Arial"/>
              </a:rPr>
              <a:t>South Tyneside and Sunderland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3057595" y="622300"/>
            <a:ext cx="4221028" cy="276999"/>
          </a:xfrm>
          <a:prstGeom prst="rect">
            <a:avLst/>
          </a:prstGeom>
          <a:noFill/>
        </p:spPr>
        <p:txBody>
          <a:bodyPr wrap="none" rtlCol="0">
            <a:spAutoFit/>
          </a:bodyPr>
          <a:lstStyle/>
          <a:p>
            <a:pPr algn="r"/>
            <a:r>
              <a:rPr lang="en-GB" sz="1200" b="1">
                <a:solidFill>
                  <a:srgbClr val="336E9F"/>
                </a:solidFill>
                <a:latin typeface="Arial"/>
                <a:cs typeface="Arial"/>
              </a:rPr>
              <a:t>South Tyneside and Sunderland NHS Foundation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431630378"/>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3822825236"/>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4058708998"/>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699475650"/>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3057595" y="622300"/>
            <a:ext cx="4221028" cy="276999"/>
          </a:xfrm>
          <a:prstGeom prst="rect">
            <a:avLst/>
          </a:prstGeom>
          <a:noFill/>
        </p:spPr>
        <p:txBody>
          <a:bodyPr wrap="none" rtlCol="0">
            <a:spAutoFit/>
          </a:bodyPr>
          <a:lstStyle/>
          <a:p>
            <a:pPr algn="r"/>
            <a:r>
              <a:rPr lang="en-GB" sz="1200" b="1">
                <a:solidFill>
                  <a:srgbClr val="336E9F"/>
                </a:solidFill>
                <a:latin typeface="Arial"/>
                <a:cs typeface="Arial"/>
              </a:rPr>
              <a:t>South Tyneside and Sunderland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1359448869"/>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4277587936"/>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3141499474"/>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1417170968"/>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3057595" y="622300"/>
            <a:ext cx="4221028" cy="276999"/>
          </a:xfrm>
          <a:prstGeom prst="rect">
            <a:avLst/>
          </a:prstGeom>
          <a:noFill/>
        </p:spPr>
        <p:txBody>
          <a:bodyPr wrap="none" rtlCol="0">
            <a:spAutoFit/>
          </a:bodyPr>
          <a:lstStyle/>
          <a:p>
            <a:pPr algn="r"/>
            <a:r>
              <a:rPr lang="en-GB" sz="1200" b="1">
                <a:solidFill>
                  <a:srgbClr val="336E9F"/>
                </a:solidFill>
                <a:latin typeface="Arial"/>
                <a:cs typeface="Arial"/>
              </a:rPr>
              <a:t>South Tyneside and Sunderland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822092252"/>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1796354755"/>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3057595" y="622300"/>
            <a:ext cx="4221028" cy="276999"/>
          </a:xfrm>
          <a:prstGeom prst="rect">
            <a:avLst/>
          </a:prstGeom>
          <a:noFill/>
        </p:spPr>
        <p:txBody>
          <a:bodyPr wrap="none" rtlCol="0">
            <a:spAutoFit/>
          </a:bodyPr>
          <a:lstStyle/>
          <a:p>
            <a:pPr algn="r"/>
            <a:r>
              <a:rPr lang="en-GB" sz="1200" b="1">
                <a:solidFill>
                  <a:srgbClr val="336E9F"/>
                </a:solidFill>
                <a:latin typeface="Arial"/>
                <a:cs typeface="Arial"/>
              </a:rPr>
              <a:t>South Tyneside and Sunderland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374797913"/>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1227651619"/>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770977296"/>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3057595" y="622300"/>
            <a:ext cx="4221028" cy="276999"/>
          </a:xfrm>
          <a:prstGeom prst="rect">
            <a:avLst/>
          </a:prstGeom>
          <a:noFill/>
        </p:spPr>
        <p:txBody>
          <a:bodyPr wrap="none" rtlCol="0">
            <a:spAutoFit/>
          </a:bodyPr>
          <a:lstStyle/>
          <a:p>
            <a:pPr algn="r"/>
            <a:r>
              <a:rPr lang="en-GB" sz="1200" b="1">
                <a:solidFill>
                  <a:srgbClr val="336E9F"/>
                </a:solidFill>
                <a:latin typeface="Arial"/>
                <a:cs typeface="Arial"/>
              </a:rPr>
              <a:t>South Tyneside and Sunderland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2323180739"/>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1865705621"/>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3057595" y="622300"/>
            <a:ext cx="4221028" cy="276999"/>
          </a:xfrm>
          <a:prstGeom prst="rect">
            <a:avLst/>
          </a:prstGeom>
          <a:noFill/>
        </p:spPr>
        <p:txBody>
          <a:bodyPr wrap="none" rtlCol="0">
            <a:spAutoFit/>
          </a:bodyPr>
          <a:lstStyle/>
          <a:p>
            <a:pPr algn="r"/>
            <a:r>
              <a:rPr lang="en-GB" sz="1200" b="1">
                <a:solidFill>
                  <a:srgbClr val="336E9F"/>
                </a:solidFill>
                <a:latin typeface="Arial"/>
                <a:cs typeface="Arial"/>
              </a:rPr>
              <a:t>South Tyneside and Sunderland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1119768219"/>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715013053"/>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2788355950"/>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246491511"/>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674734668"/>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3057595" y="622300"/>
            <a:ext cx="4221028" cy="276999"/>
          </a:xfrm>
          <a:prstGeom prst="rect">
            <a:avLst/>
          </a:prstGeom>
          <a:noFill/>
        </p:spPr>
        <p:txBody>
          <a:bodyPr wrap="none" rtlCol="0">
            <a:spAutoFit/>
          </a:bodyPr>
          <a:lstStyle/>
          <a:p>
            <a:pPr algn="r"/>
            <a:r>
              <a:rPr lang="en-GB" sz="1200" b="1">
                <a:solidFill>
                  <a:srgbClr val="336E9F"/>
                </a:solidFill>
                <a:latin typeface="Arial"/>
                <a:cs typeface="Arial"/>
              </a:rPr>
              <a:t>South Tyneside and Sunderland NHS Foundation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3906411808"/>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3164487425"/>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3997513073"/>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3057595" y="622300"/>
            <a:ext cx="4221028" cy="276999"/>
          </a:xfrm>
          <a:prstGeom prst="rect">
            <a:avLst/>
          </a:prstGeom>
          <a:noFill/>
        </p:spPr>
        <p:txBody>
          <a:bodyPr wrap="none" rtlCol="0">
            <a:spAutoFit/>
          </a:bodyPr>
          <a:lstStyle/>
          <a:p>
            <a:pPr algn="r"/>
            <a:r>
              <a:rPr lang="en-GB" sz="1200" b="1">
                <a:solidFill>
                  <a:srgbClr val="336E9F"/>
                </a:solidFill>
                <a:latin typeface="Arial"/>
                <a:cs typeface="Arial"/>
              </a:rPr>
              <a:t>South Tyneside and Sunderland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1656701753"/>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1451948215"/>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2937578793"/>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2865627565"/>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3057595" y="622300"/>
            <a:ext cx="4221028" cy="276999"/>
          </a:xfrm>
          <a:prstGeom prst="rect">
            <a:avLst/>
          </a:prstGeom>
          <a:noFill/>
        </p:spPr>
        <p:txBody>
          <a:bodyPr wrap="none" rtlCol="0">
            <a:spAutoFit/>
          </a:bodyPr>
          <a:lstStyle/>
          <a:p>
            <a:pPr algn="r"/>
            <a:r>
              <a:rPr lang="en-GB" sz="1200" b="1">
                <a:solidFill>
                  <a:srgbClr val="336E9F"/>
                </a:solidFill>
                <a:latin typeface="Arial"/>
                <a:cs typeface="Arial"/>
              </a:rPr>
              <a:t>South Tyneside and Sunderland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2284509800"/>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3739014713"/>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3057595" y="622300"/>
            <a:ext cx="4221028" cy="276999"/>
          </a:xfrm>
          <a:prstGeom prst="rect">
            <a:avLst/>
          </a:prstGeom>
          <a:noFill/>
        </p:spPr>
        <p:txBody>
          <a:bodyPr wrap="none" rtlCol="0">
            <a:spAutoFit/>
          </a:bodyPr>
          <a:lstStyle/>
          <a:p>
            <a:pPr algn="r"/>
            <a:r>
              <a:rPr lang="en-GB" sz="1200" b="1">
                <a:solidFill>
                  <a:srgbClr val="336E9F"/>
                </a:solidFill>
                <a:latin typeface="Arial"/>
                <a:cs typeface="Arial"/>
              </a:rPr>
              <a:t>South Tyneside and Sunderland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906733001"/>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2760268493"/>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3533277076"/>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9258575"/>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3057595" y="622300"/>
            <a:ext cx="4221028"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South Tyneside and Sunderland NHS Foundation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1860271182"/>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Q07. Patient felt the length of time waiting for diagnostic test results was about right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82%</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Q09. Enough privacy was always given to the patient when receiving diagnostic test results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97%</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Q13. Patient was definitely told sensitively that they had cancer</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78%</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503487968"/>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Q17. Patient had a main point of contact within the care team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96%</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99138907"/>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Q39. Patient was always able to discuss worries and fears with hospital staff while being treated as an outpatient or day case</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85%</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Q42_2. Patient completely had enough understandable information about their response to chemotherapy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87%</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Q42_5. Patient completely had enough understandable information about their response to immunotherapy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88%</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Q43. Patient felt the length of waiting time at clinic and day unit for cancer treatment was about right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88%</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3725757174"/>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Q52. Patient has had a review of cancer care by GP practice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29%</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476549697"/>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Q57. Administration of care was very good or good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91%</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4101993936"/>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3057595" y="622300"/>
            <a:ext cx="4221028" cy="276999"/>
          </a:xfrm>
          <a:prstGeom prst="rect">
            <a:avLst/>
          </a:prstGeom>
          <a:noFill/>
        </p:spPr>
        <p:txBody>
          <a:bodyPr wrap="none" rtlCol="0">
            <a:spAutoFit/>
          </a:bodyPr>
          <a:lstStyle/>
          <a:p>
            <a:pPr algn="r"/>
            <a:r>
              <a:rPr lang="en-GB" sz="1200" b="1">
                <a:solidFill>
                  <a:srgbClr val="336E9F"/>
                </a:solidFill>
                <a:latin typeface="Arial"/>
                <a:cs typeface="Arial"/>
              </a:rPr>
              <a:t>South Tyneside and Sunderland NHS Foundation Trust</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1032259949"/>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1374306737"/>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4256045142"/>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3057595" y="622300"/>
            <a:ext cx="4221028" cy="276999"/>
          </a:xfrm>
          <a:prstGeom prst="rect">
            <a:avLst/>
          </a:prstGeom>
          <a:noFill/>
        </p:spPr>
        <p:txBody>
          <a:bodyPr wrap="none" rtlCol="0">
            <a:spAutoFit/>
          </a:bodyPr>
          <a:lstStyle/>
          <a:p>
            <a:pPr algn="r"/>
            <a:r>
              <a:rPr lang="en-GB" sz="1200" b="1">
                <a:solidFill>
                  <a:srgbClr val="336E9F"/>
                </a:solidFill>
                <a:latin typeface="Arial"/>
                <a:cs typeface="Arial"/>
              </a:rPr>
              <a:t>South Tyneside and Sunderland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4226472945"/>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2133610570"/>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3057595" y="622300"/>
            <a:ext cx="4221028" cy="276999"/>
          </a:xfrm>
          <a:prstGeom prst="rect">
            <a:avLst/>
          </a:prstGeom>
          <a:noFill/>
        </p:spPr>
        <p:txBody>
          <a:bodyPr wrap="none" rtlCol="0">
            <a:spAutoFit/>
          </a:bodyPr>
          <a:lstStyle/>
          <a:p>
            <a:pPr algn="r"/>
            <a:r>
              <a:rPr lang="en-GB" sz="1200" b="1">
                <a:solidFill>
                  <a:srgbClr val="336E9F"/>
                </a:solidFill>
                <a:latin typeface="Arial"/>
                <a:cs typeface="Arial"/>
              </a:rPr>
              <a:t>South Tyneside and Sunderland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1255874388"/>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2021781099"/>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2143799889"/>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65280845"/>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3057595" y="622300"/>
            <a:ext cx="4221028" cy="276999"/>
          </a:xfrm>
          <a:prstGeom prst="rect">
            <a:avLst/>
          </a:prstGeom>
          <a:noFill/>
        </p:spPr>
        <p:txBody>
          <a:bodyPr wrap="none" rtlCol="0">
            <a:spAutoFit/>
          </a:bodyPr>
          <a:lstStyle/>
          <a:p>
            <a:pPr algn="r"/>
            <a:r>
              <a:rPr lang="en-GB" sz="1200" b="1">
                <a:solidFill>
                  <a:srgbClr val="336E9F"/>
                </a:solidFill>
                <a:latin typeface="Arial"/>
                <a:cs typeface="Arial"/>
              </a:rPr>
              <a:t>South Tyneside and Sunderland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4057734319"/>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3057595" y="622300"/>
            <a:ext cx="4221028" cy="276999"/>
          </a:xfrm>
          <a:prstGeom prst="rect">
            <a:avLst/>
          </a:prstGeom>
          <a:noFill/>
        </p:spPr>
        <p:txBody>
          <a:bodyPr wrap="none" rtlCol="0">
            <a:spAutoFit/>
          </a:bodyPr>
          <a:lstStyle/>
          <a:p>
            <a:pPr algn="r"/>
            <a:r>
              <a:rPr lang="en-GB" sz="1200" b="1">
                <a:solidFill>
                  <a:srgbClr val="336E9F"/>
                </a:solidFill>
                <a:latin typeface="Arial"/>
                <a:cs typeface="Arial"/>
              </a:rPr>
              <a:t>South Tyneside and Sunderland NHS Foundation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2569639383"/>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3527415363"/>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1365458124"/>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3671412884"/>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3417819949"/>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3057595" y="622300"/>
            <a:ext cx="4221028" cy="276999"/>
          </a:xfrm>
          <a:prstGeom prst="rect">
            <a:avLst/>
          </a:prstGeom>
          <a:noFill/>
        </p:spPr>
        <p:txBody>
          <a:bodyPr wrap="none" rtlCol="0">
            <a:spAutoFit/>
          </a:bodyPr>
          <a:lstStyle/>
          <a:p>
            <a:pPr algn="r"/>
            <a:r>
              <a:rPr lang="en-GB" sz="1200" b="1">
                <a:solidFill>
                  <a:srgbClr val="336E9F"/>
                </a:solidFill>
                <a:latin typeface="Arial"/>
                <a:cs typeface="Arial"/>
              </a:rPr>
              <a:t>South Tyneside and Sunderland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1300116687"/>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1897292778"/>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2395702339"/>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3057595" y="622300"/>
            <a:ext cx="4221028" cy="276999"/>
          </a:xfrm>
          <a:prstGeom prst="rect">
            <a:avLst/>
          </a:prstGeom>
          <a:noFill/>
        </p:spPr>
        <p:txBody>
          <a:bodyPr wrap="none" rtlCol="0">
            <a:spAutoFit/>
          </a:bodyPr>
          <a:lstStyle/>
          <a:p>
            <a:pPr algn="r"/>
            <a:r>
              <a:rPr lang="en-GB" sz="1200" b="1">
                <a:solidFill>
                  <a:srgbClr val="336E9F"/>
                </a:solidFill>
                <a:latin typeface="Arial"/>
                <a:cs typeface="Arial"/>
              </a:rPr>
              <a:t>South Tyneside and Sunderland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1258167900"/>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672803434"/>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613501525"/>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2402374154"/>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3057595" y="622300"/>
            <a:ext cx="4221028" cy="276999"/>
          </a:xfrm>
          <a:prstGeom prst="rect">
            <a:avLst/>
          </a:prstGeom>
          <a:noFill/>
        </p:spPr>
        <p:txBody>
          <a:bodyPr wrap="none" rtlCol="0">
            <a:spAutoFit/>
          </a:bodyPr>
          <a:lstStyle/>
          <a:p>
            <a:pPr algn="r"/>
            <a:r>
              <a:rPr lang="en-GB" sz="1200" b="1">
                <a:solidFill>
                  <a:srgbClr val="336E9F"/>
                </a:solidFill>
                <a:latin typeface="Arial"/>
                <a:cs typeface="Arial"/>
              </a:rPr>
              <a:t>South Tyneside and Sunderland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1800496138"/>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2560068343"/>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3057595" y="622300"/>
            <a:ext cx="4221028" cy="276999"/>
          </a:xfrm>
          <a:prstGeom prst="rect">
            <a:avLst/>
          </a:prstGeom>
          <a:noFill/>
        </p:spPr>
        <p:txBody>
          <a:bodyPr wrap="none" rtlCol="0">
            <a:spAutoFit/>
          </a:bodyPr>
          <a:lstStyle/>
          <a:p>
            <a:pPr algn="r"/>
            <a:r>
              <a:rPr lang="en-GB" sz="1200" b="1">
                <a:solidFill>
                  <a:srgbClr val="336E9F"/>
                </a:solidFill>
                <a:latin typeface="Arial"/>
                <a:cs typeface="Arial"/>
              </a:rPr>
              <a:t>South Tyneside and Sunderland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2806526126"/>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2070521908"/>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4121264584"/>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2028381289"/>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3057595" y="622300"/>
            <a:ext cx="4221028" cy="276999"/>
          </a:xfrm>
          <a:prstGeom prst="rect">
            <a:avLst/>
          </a:prstGeom>
          <a:noFill/>
        </p:spPr>
        <p:txBody>
          <a:bodyPr wrap="none" rtlCol="0">
            <a:spAutoFit/>
          </a:bodyPr>
          <a:lstStyle/>
          <a:p>
            <a:pPr algn="r"/>
            <a:r>
              <a:rPr lang="en-GB" sz="1200" b="1">
                <a:solidFill>
                  <a:srgbClr val="336E9F"/>
                </a:solidFill>
                <a:latin typeface="Arial"/>
                <a:cs typeface="Arial"/>
              </a:rPr>
              <a:t>South Tyneside and Sunderland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406564041"/>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4103613490"/>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270933630"/>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2598429517"/>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3057595" y="622300"/>
            <a:ext cx="4221028" cy="276999"/>
          </a:xfrm>
          <a:prstGeom prst="rect">
            <a:avLst/>
          </a:prstGeom>
          <a:noFill/>
        </p:spPr>
        <p:txBody>
          <a:bodyPr wrap="none" rtlCol="0">
            <a:spAutoFit/>
          </a:bodyPr>
          <a:lstStyle/>
          <a:p>
            <a:pPr algn="r"/>
            <a:r>
              <a:rPr lang="en-GB" sz="1200" b="1">
                <a:solidFill>
                  <a:srgbClr val="336E9F"/>
                </a:solidFill>
                <a:latin typeface="Arial"/>
                <a:cs typeface="Arial"/>
              </a:rPr>
              <a:t>South Tyneside and Sunderland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5AD3DB-8FCD-D52C-6930-66A54AC6E5B2}"/>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651F2BA-106D-0015-2D71-33CFDB0BAA7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9B082A9-BFFA-4C47-92B2-47DFCB5B6736}" type="slidenum">
              <a:rPr lang="en-GB" spc="-25" smtClean="0"/>
              <a:t>4</a:t>
            </a:fld>
            <a:endParaRPr lang="en-GB" spc="-25" dirty="0"/>
          </a:p>
        </p:txBody>
      </p:sp>
      <p:sp>
        <p:nvSpPr>
          <p:cNvPr id="3" name="object 1">
            <a:extLst>
              <a:ext uri="{FF2B5EF4-FFF2-40B4-BE49-F238E27FC236}">
                <a16:creationId xmlns:a16="http://schemas.microsoft.com/office/drawing/2014/main" id="{33AFB031-BE91-4C3F-9D34-3556E77ACD49}"/>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DFF674EC-1F30-3746-1771-BE2B604DB9A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below_expected">
            <a:extLst>
              <a:ext uri="{FF2B5EF4-FFF2-40B4-BE49-F238E27FC236}">
                <a16:creationId xmlns:a16="http://schemas.microsoft.com/office/drawing/2014/main" id="{DA16AE7C-0BE7-A9B9-D490-CBA8F07CA57E}"/>
              </a:ext>
            </a:extLst>
          </p:cNvPr>
          <p:cNvGraphicFramePr>
            <a:graphicFrameLocks noGrp="1"/>
          </p:cNvGraphicFramePr>
          <p:nvPr>
            <p:extLst>
              <p:ext uri="{D42A27DB-BD31-4B8C-83A1-F6EECF244321}">
                <p14:modId xmlns:p14="http://schemas.microsoft.com/office/powerpoint/2010/main" val="3677681580"/>
              </p:ext>
            </p:extLst>
          </p:nvPr>
        </p:nvGraphicFramePr>
        <p:xfrm>
          <a:off x="428498" y="1003301"/>
          <a:ext cx="6732322" cy="1296466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08654">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59869">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Q38. Patient received easily understandable information about what they should or should not do after leaving hospital</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10" name="txt_org_name">
            <a:extLst>
              <a:ext uri="{FF2B5EF4-FFF2-40B4-BE49-F238E27FC236}">
                <a16:creationId xmlns:a16="http://schemas.microsoft.com/office/drawing/2014/main" id="{4498F9A4-CB89-4796-A0DC-263DAD39BF83}"/>
              </a:ext>
              <a:ext uri="{C183D7F6-B498-43B3-948B-1728B52AA6E4}">
                <adec:decorative xmlns:adec="http://schemas.microsoft.com/office/drawing/2017/decorative" val="1"/>
              </a:ext>
            </a:extLst>
          </p:cNvPr>
          <p:cNvSpPr txBox="1"/>
          <p:nvPr/>
        </p:nvSpPr>
        <p:spPr>
          <a:xfrm>
            <a:off x="3057595" y="622300"/>
            <a:ext cx="4221028" cy="276999"/>
          </a:xfrm>
          <a:prstGeom prst="rect">
            <a:avLst/>
          </a:prstGeom>
          <a:noFill/>
        </p:spPr>
        <p:txBody>
          <a:bodyPr wrap="none" rtlCol="0">
            <a:spAutoFit/>
          </a:bodyPr>
          <a:lstStyle/>
          <a:p>
            <a:pPr algn="r"/>
            <a:r>
              <a:rPr lang="en-GB" sz="1200" b="1">
                <a:solidFill>
                  <a:srgbClr val="336E9F"/>
                </a:solidFill>
                <a:latin typeface="Arial"/>
                <a:cs typeface="Arial"/>
              </a:rPr>
              <a:t>South Tyneside and Sunderland NHS Foundation Trust</a:t>
            </a:r>
            <a:endParaRPr lang="en-GB" sz="1200">
              <a:solidFill>
                <a:srgbClr val="336E9F"/>
              </a:solidFill>
            </a:endParaRPr>
          </a:p>
        </p:txBody>
      </p:sp>
      <p:sp>
        <p:nvSpPr>
          <p:cNvPr id="9" name="txt_survey">
            <a:extLst>
              <a:ext uri="{FF2B5EF4-FFF2-40B4-BE49-F238E27FC236}">
                <a16:creationId xmlns:a16="http://schemas.microsoft.com/office/drawing/2014/main" id="{6E63805E-7F2A-5424-DB8A-5E459F76167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05CA61-FA5B-1B7A-D7A3-3E3F13798E9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AEA923BE-6918-07DA-84F3-BF34A074338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77B4EB12-CB5B-C511-1638-DD534B88DBE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0068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2379370169"/>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1533791607"/>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2881664057"/>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1431568373"/>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3057595" y="622300"/>
            <a:ext cx="4221028" cy="276999"/>
          </a:xfrm>
          <a:prstGeom prst="rect">
            <a:avLst/>
          </a:prstGeom>
          <a:noFill/>
        </p:spPr>
        <p:txBody>
          <a:bodyPr wrap="none" rtlCol="0">
            <a:spAutoFit/>
          </a:bodyPr>
          <a:lstStyle/>
          <a:p>
            <a:pPr algn="r"/>
            <a:r>
              <a:rPr lang="en-GB" sz="1200" b="1">
                <a:solidFill>
                  <a:srgbClr val="336E9F"/>
                </a:solidFill>
                <a:latin typeface="Arial"/>
                <a:cs typeface="Arial"/>
              </a:rPr>
              <a:t>South Tyneside and Sunderland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715025061"/>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705591669"/>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3057595" y="622300"/>
            <a:ext cx="4221028" cy="276999"/>
          </a:xfrm>
          <a:prstGeom prst="rect">
            <a:avLst/>
          </a:prstGeom>
          <a:noFill/>
        </p:spPr>
        <p:txBody>
          <a:bodyPr wrap="none" rtlCol="0">
            <a:spAutoFit/>
          </a:bodyPr>
          <a:lstStyle/>
          <a:p>
            <a:pPr algn="r"/>
            <a:r>
              <a:rPr lang="en-GB" sz="1200" b="1">
                <a:solidFill>
                  <a:srgbClr val="336E9F"/>
                </a:solidFill>
                <a:latin typeface="Arial"/>
                <a:cs typeface="Arial"/>
              </a:rPr>
              <a:t>South Tyneside and Sunderland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3930372254"/>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1359214702"/>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3638352156"/>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2982793783"/>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2244624085"/>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3057595" y="622300"/>
            <a:ext cx="4221028" cy="276999"/>
          </a:xfrm>
          <a:prstGeom prst="rect">
            <a:avLst/>
          </a:prstGeom>
          <a:noFill/>
        </p:spPr>
        <p:txBody>
          <a:bodyPr wrap="none" rtlCol="0">
            <a:spAutoFit/>
          </a:bodyPr>
          <a:lstStyle/>
          <a:p>
            <a:pPr algn="r"/>
            <a:r>
              <a:rPr lang="en-GB" sz="1200" b="1">
                <a:solidFill>
                  <a:srgbClr val="336E9F"/>
                </a:solidFill>
                <a:latin typeface="Arial"/>
                <a:cs typeface="Arial"/>
              </a:rPr>
              <a:t>South Tyneside and Sunderland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2350311603"/>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3878263426"/>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690081426"/>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3057595" y="622300"/>
            <a:ext cx="4221028" cy="276999"/>
          </a:xfrm>
          <a:prstGeom prst="rect">
            <a:avLst/>
          </a:prstGeom>
          <a:noFill/>
        </p:spPr>
        <p:txBody>
          <a:bodyPr wrap="none" rtlCol="0">
            <a:spAutoFit/>
          </a:bodyPr>
          <a:lstStyle/>
          <a:p>
            <a:pPr algn="r"/>
            <a:r>
              <a:rPr lang="en-GB" sz="1200" b="1">
                <a:solidFill>
                  <a:srgbClr val="336E9F"/>
                </a:solidFill>
                <a:latin typeface="Arial"/>
                <a:cs typeface="Arial"/>
              </a:rPr>
              <a:t>South Tyneside and Sunderland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2086886377"/>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2123126859"/>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3262316769"/>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3389635485"/>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3057595" y="622300"/>
            <a:ext cx="4221028" cy="276999"/>
          </a:xfrm>
          <a:prstGeom prst="rect">
            <a:avLst/>
          </a:prstGeom>
          <a:noFill/>
        </p:spPr>
        <p:txBody>
          <a:bodyPr wrap="none" rtlCol="0">
            <a:spAutoFit/>
          </a:bodyPr>
          <a:lstStyle/>
          <a:p>
            <a:pPr algn="r"/>
            <a:r>
              <a:rPr lang="en-GB" sz="1200" b="1">
                <a:solidFill>
                  <a:srgbClr val="336E9F"/>
                </a:solidFill>
                <a:latin typeface="Arial"/>
                <a:cs typeface="Arial"/>
              </a:rPr>
              <a:t>South Tyneside and Sunderland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813300817"/>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1404602499"/>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3057595" y="622300"/>
            <a:ext cx="4221028" cy="276999"/>
          </a:xfrm>
          <a:prstGeom prst="rect">
            <a:avLst/>
          </a:prstGeom>
          <a:noFill/>
        </p:spPr>
        <p:txBody>
          <a:bodyPr wrap="none" rtlCol="0">
            <a:spAutoFit/>
          </a:bodyPr>
          <a:lstStyle/>
          <a:p>
            <a:pPr algn="r"/>
            <a:r>
              <a:rPr lang="en-GB" sz="1200" b="1">
                <a:solidFill>
                  <a:srgbClr val="336E9F"/>
                </a:solidFill>
                <a:latin typeface="Arial"/>
                <a:cs typeface="Arial"/>
              </a:rPr>
              <a:t>South Tyneside and Sunderland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46</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13955635"/>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21204149"/>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48372760"/>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47667385"/>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00114101"/>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03215684"/>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4153902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44661128"/>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68800457"/>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88131406"/>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3057595" y="622300"/>
            <a:ext cx="4221028" cy="276999"/>
          </a:xfrm>
          <a:prstGeom prst="rect">
            <a:avLst/>
          </a:prstGeom>
          <a:noFill/>
        </p:spPr>
        <p:txBody>
          <a:bodyPr wrap="none" rtlCol="0">
            <a:spAutoFit/>
          </a:bodyPr>
          <a:lstStyle/>
          <a:p>
            <a:pPr algn="r"/>
            <a:r>
              <a:rPr lang="en-GB" sz="1200" b="1">
                <a:solidFill>
                  <a:srgbClr val="336E9F"/>
                </a:solidFill>
                <a:latin typeface="Arial"/>
                <a:cs typeface="Arial"/>
              </a:rPr>
              <a:t>South Tyneside and Sunderland NHS Foundation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47</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77232832"/>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93446619"/>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91305930"/>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14052818"/>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77919405"/>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55962390"/>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77653522"/>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53441582"/>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044557"/>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52411051"/>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3057595" y="622300"/>
            <a:ext cx="4221028" cy="276999"/>
          </a:xfrm>
          <a:prstGeom prst="rect">
            <a:avLst/>
          </a:prstGeom>
          <a:noFill/>
        </p:spPr>
        <p:txBody>
          <a:bodyPr wrap="none" rtlCol="0">
            <a:spAutoFit/>
          </a:bodyPr>
          <a:lstStyle/>
          <a:p>
            <a:pPr algn="r"/>
            <a:r>
              <a:rPr lang="en-GB" sz="1200" b="1">
                <a:solidFill>
                  <a:srgbClr val="336E9F"/>
                </a:solidFill>
                <a:latin typeface="Arial"/>
                <a:cs typeface="Arial"/>
              </a:rPr>
              <a:t>South Tyneside and Sunderland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706422"/>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00023633"/>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28404122"/>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87075179"/>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79031231"/>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5730630"/>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21079292"/>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76196561"/>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17590828"/>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81078785"/>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3057595" y="622300"/>
            <a:ext cx="4221028" cy="276999"/>
          </a:xfrm>
          <a:prstGeom prst="rect">
            <a:avLst/>
          </a:prstGeom>
          <a:noFill/>
        </p:spPr>
        <p:txBody>
          <a:bodyPr wrap="none" rtlCol="0">
            <a:spAutoFit/>
          </a:bodyPr>
          <a:lstStyle/>
          <a:p>
            <a:pPr algn="r"/>
            <a:r>
              <a:rPr lang="en-GB" sz="1200" b="1">
                <a:solidFill>
                  <a:srgbClr val="336E9F"/>
                </a:solidFill>
                <a:latin typeface="Arial"/>
                <a:cs typeface="Arial"/>
              </a:rPr>
              <a:t>South Tyneside and Sunderland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49</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67957202"/>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02918132"/>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22900476"/>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8423907"/>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83200127"/>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52724085"/>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2498251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8610460"/>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65448708"/>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59025540"/>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3057595" y="622300"/>
            <a:ext cx="4221028" cy="276999"/>
          </a:xfrm>
          <a:prstGeom prst="rect">
            <a:avLst/>
          </a:prstGeom>
          <a:noFill/>
        </p:spPr>
        <p:txBody>
          <a:bodyPr wrap="none" rtlCol="0">
            <a:spAutoFit/>
          </a:bodyPr>
          <a:lstStyle/>
          <a:p>
            <a:pPr algn="r"/>
            <a:r>
              <a:rPr lang="en-GB" sz="1200" b="1">
                <a:solidFill>
                  <a:srgbClr val="336E9F"/>
                </a:solidFill>
                <a:latin typeface="Arial"/>
                <a:cs typeface="Arial"/>
              </a:rPr>
              <a:t>South Tyneside and Sunderland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3057595" y="622300"/>
            <a:ext cx="4221028" cy="276999"/>
          </a:xfrm>
          <a:prstGeom prst="rect">
            <a:avLst/>
          </a:prstGeom>
          <a:noFill/>
        </p:spPr>
        <p:txBody>
          <a:bodyPr wrap="none" rtlCol="0">
            <a:spAutoFit/>
          </a:bodyPr>
          <a:lstStyle/>
          <a:p>
            <a:pPr algn="r"/>
            <a:r>
              <a:rPr lang="en-GB" sz="1200" b="1">
                <a:solidFill>
                  <a:srgbClr val="336E9F"/>
                </a:solidFill>
                <a:latin typeface="Arial"/>
                <a:cs typeface="Arial"/>
              </a:rPr>
              <a:t>South Tyneside and Sunderland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50</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01127714"/>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81992776"/>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29296493"/>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88711880"/>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21295522"/>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81491298"/>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74036724"/>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35609823"/>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94632018"/>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879760"/>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3057595" y="622300"/>
            <a:ext cx="4221028" cy="276999"/>
          </a:xfrm>
          <a:prstGeom prst="rect">
            <a:avLst/>
          </a:prstGeom>
          <a:noFill/>
        </p:spPr>
        <p:txBody>
          <a:bodyPr wrap="none" rtlCol="0">
            <a:spAutoFit/>
          </a:bodyPr>
          <a:lstStyle/>
          <a:p>
            <a:pPr algn="r"/>
            <a:r>
              <a:rPr lang="en-GB" sz="1200" b="1">
                <a:solidFill>
                  <a:srgbClr val="336E9F"/>
                </a:solidFill>
                <a:latin typeface="Arial"/>
                <a:cs typeface="Arial"/>
              </a:rPr>
              <a:t>South Tyneside and Sunderland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7618416"/>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40455804"/>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70275259"/>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37369935"/>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76049359"/>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78972708"/>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10942982"/>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63161571"/>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26151379"/>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58120155"/>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3057595" y="622300"/>
            <a:ext cx="4221028" cy="276999"/>
          </a:xfrm>
          <a:prstGeom prst="rect">
            <a:avLst/>
          </a:prstGeom>
          <a:noFill/>
        </p:spPr>
        <p:txBody>
          <a:bodyPr wrap="none" rtlCol="0">
            <a:spAutoFit/>
          </a:bodyPr>
          <a:lstStyle/>
          <a:p>
            <a:pPr algn="r"/>
            <a:r>
              <a:rPr lang="en-GB" sz="1200" b="1">
                <a:solidFill>
                  <a:srgbClr val="336E9F"/>
                </a:solidFill>
                <a:latin typeface="Arial"/>
                <a:cs typeface="Arial"/>
              </a:rPr>
              <a:t>South Tyneside and Sunderland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42960680"/>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60581829"/>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29359564"/>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2410297"/>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87098118"/>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24739305"/>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767469"/>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65684307"/>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78535668"/>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55088946"/>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3057595" y="622300"/>
            <a:ext cx="4221028" cy="276999"/>
          </a:xfrm>
          <a:prstGeom prst="rect">
            <a:avLst/>
          </a:prstGeom>
          <a:noFill/>
        </p:spPr>
        <p:txBody>
          <a:bodyPr wrap="none" rtlCol="0">
            <a:spAutoFit/>
          </a:bodyPr>
          <a:lstStyle/>
          <a:p>
            <a:pPr algn="r"/>
            <a:r>
              <a:rPr lang="en-GB" sz="1200" b="1">
                <a:solidFill>
                  <a:srgbClr val="336E9F"/>
                </a:solidFill>
                <a:latin typeface="Arial"/>
                <a:cs typeface="Arial"/>
              </a:rPr>
              <a:t>South Tyneside and Sunderland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41377687"/>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41430706"/>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89669938"/>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32566853"/>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04630642"/>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6697288"/>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68368052"/>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81995618"/>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54663135"/>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95330223"/>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3057595" y="622300"/>
            <a:ext cx="4221028" cy="276999"/>
          </a:xfrm>
          <a:prstGeom prst="rect">
            <a:avLst/>
          </a:prstGeom>
          <a:noFill/>
        </p:spPr>
        <p:txBody>
          <a:bodyPr wrap="none" rtlCol="0">
            <a:spAutoFit/>
          </a:bodyPr>
          <a:lstStyle/>
          <a:p>
            <a:pPr algn="r"/>
            <a:r>
              <a:rPr lang="en-GB" sz="1200" b="1">
                <a:solidFill>
                  <a:srgbClr val="336E9F"/>
                </a:solidFill>
                <a:latin typeface="Arial"/>
                <a:cs typeface="Arial"/>
              </a:rPr>
              <a:t>South Tyneside and Sunderland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38054600"/>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17921586"/>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32915452"/>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64226377"/>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89167027"/>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07484378"/>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983330"/>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59692539"/>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42881429"/>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52847987"/>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3057595" y="622300"/>
            <a:ext cx="4221028" cy="276999"/>
          </a:xfrm>
          <a:prstGeom prst="rect">
            <a:avLst/>
          </a:prstGeom>
          <a:noFill/>
        </p:spPr>
        <p:txBody>
          <a:bodyPr wrap="none" rtlCol="0">
            <a:spAutoFit/>
          </a:bodyPr>
          <a:lstStyle/>
          <a:p>
            <a:pPr algn="r"/>
            <a:r>
              <a:rPr lang="en-GB" sz="1200" b="1">
                <a:solidFill>
                  <a:srgbClr val="336E9F"/>
                </a:solidFill>
                <a:latin typeface="Arial"/>
                <a:cs typeface="Arial"/>
              </a:rPr>
              <a:t>South Tyneside and Sunderland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23640327"/>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80770881"/>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05526962"/>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88974655"/>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16329733"/>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6513244"/>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6439562"/>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15741914"/>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094844"/>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06528018"/>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3057595" y="622300"/>
            <a:ext cx="4221028" cy="276999"/>
          </a:xfrm>
          <a:prstGeom prst="rect">
            <a:avLst/>
          </a:prstGeom>
          <a:noFill/>
        </p:spPr>
        <p:txBody>
          <a:bodyPr wrap="none" rtlCol="0">
            <a:spAutoFit/>
          </a:bodyPr>
          <a:lstStyle/>
          <a:p>
            <a:pPr algn="r"/>
            <a:r>
              <a:rPr lang="en-GB" sz="1200" b="1">
                <a:solidFill>
                  <a:srgbClr val="336E9F"/>
                </a:solidFill>
                <a:latin typeface="Arial"/>
                <a:cs typeface="Arial"/>
              </a:rPr>
              <a:t>South Tyneside and Sunderland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92790513"/>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05334526"/>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28740549"/>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18030743"/>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18975801"/>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92279871"/>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77180387"/>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72084228"/>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65857647"/>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1800639"/>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3057595" y="622300"/>
            <a:ext cx="4221028" cy="276999"/>
          </a:xfrm>
          <a:prstGeom prst="rect">
            <a:avLst/>
          </a:prstGeom>
          <a:noFill/>
        </p:spPr>
        <p:txBody>
          <a:bodyPr wrap="none" rtlCol="0">
            <a:spAutoFit/>
          </a:bodyPr>
          <a:lstStyle/>
          <a:p>
            <a:pPr algn="r"/>
            <a:r>
              <a:rPr lang="en-GB" sz="1200" b="1">
                <a:solidFill>
                  <a:srgbClr val="336E9F"/>
                </a:solidFill>
                <a:latin typeface="Arial"/>
                <a:cs typeface="Arial"/>
              </a:rPr>
              <a:t>South Tyneside and Sunderland NHS Foundation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57</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17749679"/>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35902755"/>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7030458"/>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02360365"/>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58991914"/>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1017523"/>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33725854"/>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24221088"/>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6831804"/>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07158471"/>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3057595" y="622300"/>
            <a:ext cx="4221028" cy="276999"/>
          </a:xfrm>
          <a:prstGeom prst="rect">
            <a:avLst/>
          </a:prstGeom>
          <a:noFill/>
        </p:spPr>
        <p:txBody>
          <a:bodyPr wrap="none" rtlCol="0">
            <a:spAutoFit/>
          </a:bodyPr>
          <a:lstStyle/>
          <a:p>
            <a:pPr algn="r"/>
            <a:r>
              <a:rPr lang="en-GB" sz="1200" b="1">
                <a:solidFill>
                  <a:srgbClr val="336E9F"/>
                </a:solidFill>
                <a:latin typeface="Arial"/>
                <a:cs typeface="Arial"/>
              </a:rPr>
              <a:t>South Tyneside and Sunderland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89343723"/>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48011698"/>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3057595" y="622300"/>
            <a:ext cx="4221028" cy="276999"/>
          </a:xfrm>
          <a:prstGeom prst="rect">
            <a:avLst/>
          </a:prstGeom>
          <a:noFill/>
        </p:spPr>
        <p:txBody>
          <a:bodyPr wrap="none" rtlCol="0">
            <a:spAutoFit/>
          </a:bodyPr>
          <a:lstStyle/>
          <a:p>
            <a:pPr algn="r"/>
            <a:r>
              <a:rPr lang="en-GB" sz="1200" b="1">
                <a:solidFill>
                  <a:srgbClr val="336E9F"/>
                </a:solidFill>
                <a:latin typeface="Arial"/>
                <a:cs typeface="Arial"/>
              </a:rPr>
              <a:t>South Tyneside and Sunderland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6</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3057595" y="622300"/>
            <a:ext cx="4221028" cy="276999"/>
          </a:xfrm>
          <a:prstGeom prst="rect">
            <a:avLst/>
          </a:prstGeom>
          <a:noFill/>
        </p:spPr>
        <p:txBody>
          <a:bodyPr wrap="none" rtlCol="0">
            <a:spAutoFit/>
          </a:bodyPr>
          <a:lstStyle/>
          <a:p>
            <a:pPr algn="r"/>
            <a:r>
              <a:rPr lang="en-GB" sz="1200" b="1">
                <a:solidFill>
                  <a:srgbClr val="336E9F"/>
                </a:solidFill>
                <a:latin typeface="Arial"/>
                <a:cs typeface="Arial"/>
              </a:rPr>
              <a:t>South Tyneside and Sunderland NHS Foundation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3057595" y="622300"/>
            <a:ext cx="4221028" cy="276999"/>
          </a:xfrm>
          <a:prstGeom prst="rect">
            <a:avLst/>
          </a:prstGeom>
          <a:noFill/>
        </p:spPr>
        <p:txBody>
          <a:bodyPr wrap="none" rtlCol="0">
            <a:spAutoFit/>
          </a:bodyPr>
          <a:lstStyle/>
          <a:p>
            <a:pPr algn="r"/>
            <a:r>
              <a:rPr lang="en-GB" sz="1200" b="1">
                <a:solidFill>
                  <a:srgbClr val="336E9F"/>
                </a:solidFill>
                <a:latin typeface="Arial"/>
                <a:cs typeface="Arial"/>
              </a:rPr>
              <a:t>South Tyneside and Sunderland NHS Foundation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8</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3057595" y="622300"/>
            <a:ext cx="4221028" cy="276999"/>
          </a:xfrm>
          <a:prstGeom prst="rect">
            <a:avLst/>
          </a:prstGeom>
          <a:noFill/>
        </p:spPr>
        <p:txBody>
          <a:bodyPr wrap="none" rtlCol="0">
            <a:spAutoFit/>
          </a:bodyPr>
          <a:lstStyle/>
          <a:p>
            <a:pPr algn="r"/>
            <a:r>
              <a:rPr lang="en-GB" sz="1200" b="1">
                <a:solidFill>
                  <a:srgbClr val="336E9F"/>
                </a:solidFill>
                <a:latin typeface="Arial"/>
                <a:cs typeface="Arial"/>
              </a:rPr>
              <a:t>South Tyneside and Sunderland NHS Foundation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918</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1,809</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51</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968659992"/>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1,918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1,809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918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1206240960"/>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749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168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918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2474170765"/>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102</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97</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330</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121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918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3057595" y="622300"/>
            <a:ext cx="4221028" cy="276999"/>
          </a:xfrm>
          <a:prstGeom prst="rect">
            <a:avLst/>
          </a:prstGeom>
          <a:noFill/>
        </p:spPr>
        <p:txBody>
          <a:bodyPr wrap="none" rtlCol="0">
            <a:spAutoFit/>
          </a:bodyPr>
          <a:lstStyle/>
          <a:p>
            <a:pPr algn="r"/>
            <a:r>
              <a:rPr lang="en-GB" sz="1200" b="1">
                <a:solidFill>
                  <a:srgbClr val="336E9F"/>
                </a:solidFill>
                <a:latin typeface="Arial"/>
                <a:cs typeface="Arial"/>
              </a:rPr>
              <a:t>South Tyneside and Sunderland NHS Foundation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3.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17906</TotalTime>
  <Words>22979</Words>
  <Application>Microsoft Office PowerPoint</Application>
  <PresentationFormat>Custom</PresentationFormat>
  <Paragraphs>5971</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261</cp:revision>
  <dcterms:created xsi:type="dcterms:W3CDTF">2024-10-14T12:39:43Z</dcterms:created>
  <dcterms:modified xsi:type="dcterms:W3CDTF">2025-07-16T17:54:40Z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