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9.4119499999999995E-2</c:v>
                </c:pt>
                <c:pt idx="1">
                  <c:v>6.5501900000000002E-2</c:v>
                </c:pt>
                <c:pt idx="2">
                  <c:v>6.3180899999999998E-2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5.7303899999999998E-2</c:v>
                </c:pt>
                <c:pt idx="1">
                  <c:v>8.3172099999999999E-2</c:v>
                </c:pt>
                <c:pt idx="2">
                  <c:v>3.21141E-2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5.6718200000000003E-2</c:v>
                </c:pt>
                <c:pt idx="1">
                  <c:v>0.1121649</c:v>
                </c:pt>
                <c:pt idx="2">
                  <c:v>2.6787200000000001E-2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0.91556579999999999</c:v>
                </c:pt>
                <c:pt idx="1">
                  <c:v>0.87936999999999999</c:v>
                </c:pt>
                <c:pt idx="2">
                  <c:v>0.9583566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6.1276999999999998E-2</c:v>
                </c:pt>
                <c:pt idx="1">
                  <c:v>9.0605900000000003E-2</c:v>
                </c:pt>
                <c:pt idx="2">
                  <c:v>4.8317600000000002E-2</c:v>
                </c:pt>
                <c:pt idx="3">
                  <c:v>0.18122269999999999</c:v>
                </c:pt>
                <c:pt idx="4">
                  <c:v>0.1482308</c:v>
                </c:pt>
                <c:pt idx="5">
                  <c:v>0.16185169999999999</c:v>
                </c:pt>
                <c:pt idx="6">
                  <c:v>9.7171999999999994E-2</c:v>
                </c:pt>
                <c:pt idx="7">
                  <c:v>7.8876199999999994E-2</c:v>
                </c:pt>
                <c:pt idx="8">
                  <c:v>0.13207070000000001</c:v>
                </c:pt>
                <c:pt idx="9">
                  <c:v>0.1269141</c:v>
                </c:pt>
                <c:pt idx="10">
                  <c:v>0.13209399999999999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6.3383300000000004E-2</c:v>
                </c:pt>
                <c:pt idx="1">
                  <c:v>6.8057400000000004E-2</c:v>
                </c:pt>
                <c:pt idx="2">
                  <c:v>9.1373499999999996E-2</c:v>
                </c:pt>
                <c:pt idx="3">
                  <c:v>0.1815947</c:v>
                </c:pt>
                <c:pt idx="4">
                  <c:v>0.1075832</c:v>
                </c:pt>
                <c:pt idx="5">
                  <c:v>7.2460899999999995E-2</c:v>
                </c:pt>
                <c:pt idx="6">
                  <c:v>7.5084700000000004E-2</c:v>
                </c:pt>
                <c:pt idx="7">
                  <c:v>0.10505340000000001</c:v>
                </c:pt>
                <c:pt idx="8">
                  <c:v>0.1916272</c:v>
                </c:pt>
                <c:pt idx="9">
                  <c:v>0.1154839</c:v>
                </c:pt>
                <c:pt idx="10">
                  <c:v>0.13670740000000001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6.6601199999999999E-2</c:v>
                </c:pt>
                <c:pt idx="1">
                  <c:v>7.16363E-2</c:v>
                </c:pt>
                <c:pt idx="2">
                  <c:v>4.38179E-2</c:v>
                </c:pt>
                <c:pt idx="3">
                  <c:v>6.0018599999999998E-2</c:v>
                </c:pt>
                <c:pt idx="4">
                  <c:v>0.1068409</c:v>
                </c:pt>
                <c:pt idx="5">
                  <c:v>9.5625399999999999E-2</c:v>
                </c:pt>
                <c:pt idx="6">
                  <c:v>7.7587699999999996E-2</c:v>
                </c:pt>
                <c:pt idx="7">
                  <c:v>0.10106130000000001</c:v>
                </c:pt>
                <c:pt idx="8">
                  <c:v>8.9041700000000001E-2</c:v>
                </c:pt>
                <c:pt idx="9">
                  <c:v>0.1346222</c:v>
                </c:pt>
                <c:pt idx="10">
                  <c:v>8.6907700000000004E-2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0.90181049999999996</c:v>
                </c:pt>
                <c:pt idx="1">
                  <c:v>0.86316409999999999</c:v>
                </c:pt>
                <c:pt idx="2">
                  <c:v>0.89197170000000003</c:v>
                </c:pt>
                <c:pt idx="3">
                  <c:v>0.92618180000000006</c:v>
                </c:pt>
                <c:pt idx="4">
                  <c:v>0.85836619999999997</c:v>
                </c:pt>
                <c:pt idx="5">
                  <c:v>0.8898838</c:v>
                </c:pt>
                <c:pt idx="6">
                  <c:v>0.8335825</c:v>
                </c:pt>
                <c:pt idx="7">
                  <c:v>0.86968699999999999</c:v>
                </c:pt>
                <c:pt idx="8">
                  <c:v>0.82487699999999997</c:v>
                </c:pt>
                <c:pt idx="9">
                  <c:v>0.83429719999999996</c:v>
                </c:pt>
                <c:pt idx="10">
                  <c:v>0.79027539999999996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6.2242800000000001E-2</c:v>
                </c:pt>
                <c:pt idx="1">
                  <c:v>9.7688300000000006E-2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6.8773899999999999E-2</c:v>
                </c:pt>
                <c:pt idx="1">
                  <c:v>8.3206100000000005E-2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5.7156999999999999E-2</c:v>
                </c:pt>
                <c:pt idx="1">
                  <c:v>5.0496600000000003E-2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0.87029840000000003</c:v>
                </c:pt>
                <c:pt idx="1">
                  <c:v>0.82676839999999996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0.40045389999999997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0.32807550000000002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0.19941439999999999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8.9882741999999993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5.0559100000000003E-2</c:v>
                </c:pt>
                <c:pt idx="1">
                  <c:v>0.1073886</c:v>
                </c:pt>
                <c:pt idx="2">
                  <c:v>0.1134609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4.4290200000000002E-2</c:v>
                </c:pt>
                <c:pt idx="1">
                  <c:v>6.8468200000000007E-2</c:v>
                </c:pt>
                <c:pt idx="2">
                  <c:v>0.18343229999999999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4.3666099999999999E-2</c:v>
                </c:pt>
                <c:pt idx="1">
                  <c:v>6.8711099999999997E-2</c:v>
                </c:pt>
                <c:pt idx="2">
                  <c:v>0.22636129999999999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0.91391009999999995</c:v>
                </c:pt>
                <c:pt idx="1">
                  <c:v>0.87657609999999997</c:v>
                </c:pt>
                <c:pt idx="2">
                  <c:v>0.41704330000000001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8.6477899999999996E-2</c:v>
                </c:pt>
                <c:pt idx="1">
                  <c:v>0.16743530000000001</c:v>
                </c:pt>
                <c:pt idx="2">
                  <c:v>0.1152488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0.14912159999999999</c:v>
                </c:pt>
                <c:pt idx="1">
                  <c:v>9.7414200000000006E-2</c:v>
                </c:pt>
                <c:pt idx="2">
                  <c:v>9.5776899999999998E-2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9.48267E-2</c:v>
                </c:pt>
                <c:pt idx="1">
                  <c:v>6.39242E-2</c:v>
                </c:pt>
                <c:pt idx="2">
                  <c:v>9.9469500000000002E-2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0.41694429999999999</c:v>
                </c:pt>
                <c:pt idx="1">
                  <c:v>0.83391890000000002</c:v>
                </c:pt>
                <c:pt idx="2">
                  <c:v>0.70335650000000005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0.1602895</c:v>
                </c:pt>
                <c:pt idx="1">
                  <c:v>8.4926199999999993E-2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9.4354800000000003E-2</c:v>
                </c:pt>
                <c:pt idx="1">
                  <c:v>6.6022600000000001E-2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7.2871699999999998E-2</c:v>
                </c:pt>
                <c:pt idx="1">
                  <c:v>0.1525522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0.55113350000000005</c:v>
                </c:pt>
                <c:pt idx="1">
                  <c:v>0.27743859999999998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7.9927399999999996E-2</c:v>
                </c:pt>
                <c:pt idx="1">
                  <c:v>0.14409559999999999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9.9659399999999995E-2</c:v>
                </c:pt>
                <c:pt idx="1">
                  <c:v>0.12566260000000001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7.9877500000000004E-2</c:v>
                </c:pt>
                <c:pt idx="1">
                  <c:v>0.14783569999999999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0.66088650000000004</c:v>
                </c:pt>
                <c:pt idx="1">
                  <c:v>0.6057247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0.8273684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0.76344089999999998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0.77814570000000005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0.73139160000000003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0.84033610000000003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0.83153350000000004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0.83908050000000001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0.85922330000000002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0.94545449999999998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0.913242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0.91811849999999995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0.92967409999999995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8.5858500000000004E-2</c:v>
                </c:pt>
                <c:pt idx="1">
                  <c:v>0.223858</c:v>
                </c:pt>
                <c:pt idx="2">
                  <c:v>0.22793260000000001</c:v>
                </c:pt>
                <c:pt idx="3">
                  <c:v>0.29057860000000002</c:v>
                </c:pt>
                <c:pt idx="4">
                  <c:v>4.90301E-2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5.9495600000000003E-2</c:v>
                </c:pt>
                <c:pt idx="1">
                  <c:v>6.3432299999999997E-2</c:v>
                </c:pt>
                <c:pt idx="2">
                  <c:v>6.2478300000000001E-2</c:v>
                </c:pt>
                <c:pt idx="3">
                  <c:v>5.0982199999999998E-2</c:v>
                </c:pt>
                <c:pt idx="4">
                  <c:v>5.5631100000000003E-2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8.4288100000000005E-2</c:v>
                </c:pt>
                <c:pt idx="1">
                  <c:v>8.1285300000000005E-2</c:v>
                </c:pt>
                <c:pt idx="2">
                  <c:v>6.2006199999999997E-2</c:v>
                </c:pt>
                <c:pt idx="3">
                  <c:v>4.8431799999999997E-2</c:v>
                </c:pt>
                <c:pt idx="4">
                  <c:v>4.7992199999999999E-2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0.83853750000000005</c:v>
                </c:pt>
                <c:pt idx="1">
                  <c:v>0.76750079999999998</c:v>
                </c:pt>
                <c:pt idx="2">
                  <c:v>0.76856380000000002</c:v>
                </c:pt>
                <c:pt idx="3">
                  <c:v>0.87118370000000001</c:v>
                </c:pt>
                <c:pt idx="4">
                  <c:v>0.8443659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0.680203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0.66071429999999998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0.66182569999999996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0.65656570000000003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0.73559319999999995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0.78417269999999994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0.75492959999999998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0.78356159999999997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0.75451259999999998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0.7553957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0.75211269999999997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0.75804199999999999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0.75181160000000002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0.72513559999999999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0.75035459999999998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0.75698319999999997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0.75855510000000004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0.81957769999999996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0.85052320000000003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0.83090379999999997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0.93907560000000001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0.94181029999999999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0.93894390000000005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0.95765469999999997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0.81263160000000001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0.74946000000000002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0.78382839999999998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0.77759739999999999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0.96382979999999996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0.95483870000000004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0.96563569999999999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0.95908349999999998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0.91479820000000001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0.87668159999999995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0.86452759999999995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0.88403359999999997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0.91044780000000003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0.8938547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0.90384620000000004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0.91581999999999997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6.0310799999999998E-2</c:v>
                </c:pt>
                <c:pt idx="1">
                  <c:v>0.15299389999999999</c:v>
                </c:pt>
                <c:pt idx="2">
                  <c:v>0.22298480000000001</c:v>
                </c:pt>
                <c:pt idx="3">
                  <c:v>0.1341909</c:v>
                </c:pt>
                <c:pt idx="4">
                  <c:v>2.44038E-2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4.2545399999999997E-2</c:v>
                </c:pt>
                <c:pt idx="1">
                  <c:v>5.8643000000000001E-2</c:v>
                </c:pt>
                <c:pt idx="2">
                  <c:v>6.5843100000000002E-2</c:v>
                </c:pt>
                <c:pt idx="3">
                  <c:v>6.85254E-2</c:v>
                </c:pt>
                <c:pt idx="4">
                  <c:v>3.5817799999999997E-2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5.2906799999999997E-2</c:v>
                </c:pt>
                <c:pt idx="1">
                  <c:v>0.1364804</c:v>
                </c:pt>
                <c:pt idx="2">
                  <c:v>0.1196724</c:v>
                </c:pt>
                <c:pt idx="3">
                  <c:v>6.3482399999999994E-2</c:v>
                </c:pt>
                <c:pt idx="4">
                  <c:v>3.6291299999999999E-2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0.92840250000000002</c:v>
                </c:pt>
                <c:pt idx="1">
                  <c:v>0.86596379999999995</c:v>
                </c:pt>
                <c:pt idx="2">
                  <c:v>0.73824590000000001</c:v>
                </c:pt>
                <c:pt idx="3">
                  <c:v>0.78613999999999995</c:v>
                </c:pt>
                <c:pt idx="4">
                  <c:v>0.96102050000000006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0.85084029999999999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0.80698150000000002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0.85015770000000002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0.83255089999999998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0.84782610000000003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0.83963960000000004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0.83192089999999996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0.85913530000000005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0.73535349999999999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0.7012195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0.71496059999999995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0.74809159999999997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0.58064519999999997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0.5964467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0.79741379999999995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0.85215609999999997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0.84335439999999995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0.86419749999999995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0.80253620000000003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0.80510020000000004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0.79285709999999998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0.82724719999999996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0.83716480000000004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0.81698110000000002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0.7864662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0.8696296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0.75167790000000001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0.72829129999999997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0.73317869999999996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0.74541279999999999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0.79673320000000003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0.75499090000000002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0.75248930000000003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0.78984489999999996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0.88402630000000004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0.86504420000000004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0.90847460000000002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0.9190083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2.57726E-2</c:v>
                </c:pt>
                <c:pt idx="1">
                  <c:v>0.1419031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8.4159499999999998E-2</c:v>
                </c:pt>
                <c:pt idx="1">
                  <c:v>8.34226E-2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0.12847420000000001</c:v>
                </c:pt>
                <c:pt idx="1">
                  <c:v>0.15426970000000001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0.79982790000000004</c:v>
                </c:pt>
                <c:pt idx="1">
                  <c:v>0.67422150000000003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0.98818899999999998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0.99199999999999999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0.9901316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0.99418600000000001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0.93046359999999995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0.9356913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0.95300260000000003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0.94549760000000005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0.67537309999999995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0.64638779999999996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0.67391299999999998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0.71148460000000002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0.76838240000000002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0.70479700000000001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0.71502589999999999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0.77500000000000002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0.74637679999999995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0.67777779999999999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0.7279793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0.7377049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0.64732140000000005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0.68487390000000004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0.74242419999999998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0.73148150000000001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0.82014390000000004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0.78597790000000001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0.80506330000000004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0.80434779999999995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0.90196080000000001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0.8920863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0.89361699999999999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0.89970499999999998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0.79201679999999997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0.79400000000000004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0.78912689999999996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0.82775120000000002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0.89891699999999997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0.85877859999999995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0.88390500000000005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0.86944440000000001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0.1081192</c:v>
                </c:pt>
                <c:pt idx="1">
                  <c:v>0.1448932</c:v>
                </c:pt>
                <c:pt idx="2">
                  <c:v>0.10577400000000001</c:v>
                </c:pt>
                <c:pt idx="3">
                  <c:v>0.1620143</c:v>
                </c:pt>
                <c:pt idx="4">
                  <c:v>0.20078070000000001</c:v>
                </c:pt>
                <c:pt idx="5">
                  <c:v>0.1178956</c:v>
                </c:pt>
                <c:pt idx="6">
                  <c:v>5.5356200000000001E-2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0.100066</c:v>
                </c:pt>
                <c:pt idx="1">
                  <c:v>0.107613</c:v>
                </c:pt>
                <c:pt idx="2">
                  <c:v>9.5125699999999994E-2</c:v>
                </c:pt>
                <c:pt idx="3">
                  <c:v>9.0723999999999999E-2</c:v>
                </c:pt>
                <c:pt idx="4">
                  <c:v>0.1048819</c:v>
                </c:pt>
                <c:pt idx="5">
                  <c:v>8.0335400000000001E-2</c:v>
                </c:pt>
                <c:pt idx="6">
                  <c:v>6.65578E-2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0.1276292</c:v>
                </c:pt>
                <c:pt idx="1">
                  <c:v>0.14220530000000001</c:v>
                </c:pt>
                <c:pt idx="2">
                  <c:v>0.2036113</c:v>
                </c:pt>
                <c:pt idx="3">
                  <c:v>0.1868889</c:v>
                </c:pt>
                <c:pt idx="4">
                  <c:v>0.16895209999999999</c:v>
                </c:pt>
                <c:pt idx="5">
                  <c:v>0.1167603</c:v>
                </c:pt>
                <c:pt idx="6">
                  <c:v>7.6058700000000007E-2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0.80282549999999997</c:v>
                </c:pt>
                <c:pt idx="1">
                  <c:v>0.72590730000000003</c:v>
                </c:pt>
                <c:pt idx="2">
                  <c:v>0.73740589999999995</c:v>
                </c:pt>
                <c:pt idx="3">
                  <c:v>0.77272010000000002</c:v>
                </c:pt>
                <c:pt idx="4">
                  <c:v>0.70584729999999996</c:v>
                </c:pt>
                <c:pt idx="5">
                  <c:v>0.84750510000000001</c:v>
                </c:pt>
                <c:pt idx="6">
                  <c:v>0.8634849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0.89891699999999997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0.86835439999999997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0.86684779999999995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0.82329319999999995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0.84135979999999999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0.84761900000000001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0.8865672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0.87912089999999998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0.84946239999999995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0.8169014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0.86592179999999996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0.85507250000000001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0.87570619999999999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0.89325840000000001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0.87628870000000003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0.88709680000000002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0.86746990000000002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0.85989009999999999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0.84924619999999995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0.8668342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0.87385740000000001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0.79707499999999998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0.69705879999999998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0.79290780000000005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0.78620690000000004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0.83798879999999998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0.80882350000000003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0.1071307</c:v>
                </c:pt>
                <c:pt idx="1">
                  <c:v>7.6189499999999993E-2</c:v>
                </c:pt>
                <c:pt idx="2">
                  <c:v>0.17650940000000001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4.67698E-2</c:v>
                </c:pt>
                <c:pt idx="1">
                  <c:v>8.4045499999999995E-2</c:v>
                </c:pt>
                <c:pt idx="2">
                  <c:v>0.1156287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5.3584300000000001E-2</c:v>
                </c:pt>
                <c:pt idx="1">
                  <c:v>0.12500359999999999</c:v>
                </c:pt>
                <c:pt idx="2">
                  <c:v>0.1577141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0.92469389999999996</c:v>
                </c:pt>
                <c:pt idx="1">
                  <c:v>0.79105959999999997</c:v>
                </c:pt>
                <c:pt idx="2">
                  <c:v>0.74144089999999996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0.85263160000000005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0.86187849999999999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0.79591840000000003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0.83668339999999997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0.56572769999999994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0.55605380000000004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0.578125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0.59930919999999999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0.60323890000000002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0.59295500000000001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0.61240309999999998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0.62232419999999999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0.85609760000000001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0.85819069999999997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0.87376730000000002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0.86388379999999998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0.71179879999999995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0.71868980000000005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0.70137830000000001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0.74811459999999996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0.74768089999999998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0.71962619999999999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0.71791039999999995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0.39705879999999999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0.41290320000000003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0.32926830000000001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0.42207790000000001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0.1875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0.22138840000000001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0.24961949999999999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0.27611940000000001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0.47058820000000001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0.47554350000000001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0.51298699999999997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0.54310340000000001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0.1011015</c:v>
                </c:pt>
                <c:pt idx="1">
                  <c:v>7.1473599999999998E-2</c:v>
                </c:pt>
                <c:pt idx="2">
                  <c:v>7.4277599999999999E-2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8.7855500000000003E-2</c:v>
                </c:pt>
                <c:pt idx="1">
                  <c:v>4.5848E-2</c:v>
                </c:pt>
                <c:pt idx="2">
                  <c:v>2.2030600000000001E-2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0.12244819999999999</c:v>
                </c:pt>
                <c:pt idx="1">
                  <c:v>3.85893E-2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0.75109999999999999</c:v>
                </c:pt>
                <c:pt idx="1">
                  <c:v>0.94528049999999997</c:v>
                </c:pt>
                <c:pt idx="2">
                  <c:v>0.99397310000000005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0.53658539999999999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0.56329110000000004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0.60784309999999997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0.59580049999999996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0.59708740000000005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0.66353379999999995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0.44480520000000001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0.40121580000000001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0.3937947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0.42931940000000002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0.88138689999999997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0.85610200000000003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0.86800569999999999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0.87375890000000001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0.91165410000000002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0.88533830000000002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0.88789240000000003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0.91029409999999999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0.67881550000000002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0.66742080000000004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0.68262409999999996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0.70892860000000002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0.84496119999999997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0.84355829999999998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0.8322368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8.9343339999999998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8.8093457999999991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8.9149560000000001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8.9869375999999992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0.1558862</c:v>
                </c:pt>
                <c:pt idx="1">
                  <c:v>5.4267700000000002E-2</c:v>
                </c:pt>
                <c:pt idx="2">
                  <c:v>0.11745079999999999</c:v>
                </c:pt>
                <c:pt idx="3">
                  <c:v>0.13070979999999999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6.4552200000000004E-2</c:v>
                </c:pt>
                <c:pt idx="1">
                  <c:v>6.5574900000000005E-2</c:v>
                </c:pt>
                <c:pt idx="2">
                  <c:v>5.83949E-2</c:v>
                </c:pt>
                <c:pt idx="3">
                  <c:v>0.1027445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7.1575E-2</c:v>
                </c:pt>
                <c:pt idx="1">
                  <c:v>7.0788400000000001E-2</c:v>
                </c:pt>
                <c:pt idx="2">
                  <c:v>4.6882699999999999E-2</c:v>
                </c:pt>
                <c:pt idx="3">
                  <c:v>0.18913849999999999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0.86911700000000003</c:v>
                </c:pt>
                <c:pt idx="1">
                  <c:v>0.83034870000000005</c:v>
                </c:pt>
                <c:pt idx="2">
                  <c:v>0.86604329999999996</c:v>
                </c:pt>
                <c:pt idx="3">
                  <c:v>0.59917960000000003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0.21222650000000001</c:v>
                </c:pt>
                <c:pt idx="1">
                  <c:v>0.14431910000000001</c:v>
                </c:pt>
                <c:pt idx="2">
                  <c:v>0.1247842</c:v>
                </c:pt>
                <c:pt idx="3">
                  <c:v>6.6139900000000001E-2</c:v>
                </c:pt>
                <c:pt idx="4">
                  <c:v>7.3440099999999994E-2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6.8770300000000006E-2</c:v>
                </c:pt>
                <c:pt idx="1">
                  <c:v>9.1359800000000005E-2</c:v>
                </c:pt>
                <c:pt idx="2">
                  <c:v>5.7875299999999998E-2</c:v>
                </c:pt>
                <c:pt idx="3">
                  <c:v>9.8497799999999996E-2</c:v>
                </c:pt>
                <c:pt idx="4">
                  <c:v>0.1055381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0.1077023</c:v>
                </c:pt>
                <c:pt idx="1">
                  <c:v>8.2497200000000007E-2</c:v>
                </c:pt>
                <c:pt idx="2">
                  <c:v>5.7529799999999999E-2</c:v>
                </c:pt>
                <c:pt idx="3">
                  <c:v>0.1270095</c:v>
                </c:pt>
                <c:pt idx="4">
                  <c:v>0.1173752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0.76606830000000004</c:v>
                </c:pt>
                <c:pt idx="1">
                  <c:v>0.74514879999999994</c:v>
                </c:pt>
                <c:pt idx="2">
                  <c:v>0.86327569999999998</c:v>
                </c:pt>
                <c:pt idx="3">
                  <c:v>0.62619440000000004</c:v>
                </c:pt>
                <c:pt idx="4">
                  <c:v>0.59689510000000001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South Tees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5084717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675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089046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83336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869405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88027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50345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811277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9327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233510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172337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609198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05702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55878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376648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16683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56344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79106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84115623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6966702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4334034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9382845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91554957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81906564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49353544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60421135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1745750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5405802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989484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85908563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34383358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03647969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239641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12411587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6264906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4149301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44343385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9658072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89394643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91958676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39962066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6507342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14898847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2483334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04386768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1292880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70464103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68152375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26035621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55295062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329419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4918566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3764468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23149659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2659085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7947053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029452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11901811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06539731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5639261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9291398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222122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99981209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5020224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47876" y="622300"/>
            <a:ext cx="343074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South Tees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01430676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0682121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419388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3770306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3838269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3006591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40588086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8539019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42890947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2418077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6300670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14406575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77641859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18834403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9604164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48503775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27509005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71425481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5747554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71151382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5611678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0492197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1256113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441061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27364693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98704121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8377475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80990929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954973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0510036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2612788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55198182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86835199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62352601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3245667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45340733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5387389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8631547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9064682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02637730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4128711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5341073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89587802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76318733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8345634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199035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6099170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82719856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0713385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9662051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62741696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1175568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0433721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64029935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411995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085124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483144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71162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106742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548143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27591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49613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22597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144882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478970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009945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126398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149402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905218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499481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49914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68904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87074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679338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18779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154515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453647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774339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3645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91754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75497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594222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45250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87640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081768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26548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229529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54955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222928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71744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336974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1425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99795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193786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89349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754136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09424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668166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28507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33633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95135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504680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33085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383374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324500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61678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09726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879442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46052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9489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76434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20663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690702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016614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284016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494790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883490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962736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697332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28611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72250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98400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3801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826280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47134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74787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393997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275185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169618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17451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543656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70301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95332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240328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451602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188203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7637557"/>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964104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23700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237733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497735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94407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364460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54662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945126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787907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284407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127173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514534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55490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41605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4358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473430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38932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412414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194396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092981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18863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590432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419112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74185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15442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996741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0106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049967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52911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91895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376643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347092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313619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33755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623966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3088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02580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554750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232466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1,440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94055679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6924569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1857830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47876" y="622300"/>
            <a:ext cx="3430747" cy="276999"/>
          </a:xfrm>
          <a:prstGeom prst="rect">
            <a:avLst/>
          </a:prstGeom>
          <a:noFill/>
        </p:spPr>
        <p:txBody>
          <a:bodyPr wrap="none" rtlCol="0">
            <a:spAutoFit/>
          </a:bodyPr>
          <a:lstStyle/>
          <a:p>
            <a:pPr algn="r"/>
            <a:r>
              <a:rPr lang="en-GB" sz="1200" b="1">
                <a:solidFill>
                  <a:srgbClr val="336E9F"/>
                </a:solidFill>
                <a:latin typeface="Arial"/>
                <a:cs typeface="Arial"/>
              </a:rPr>
              <a:t>South Tees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22966</Words>
  <Application>Microsoft Office PowerPoint</Application>
  <PresentationFormat>Custom</PresentationFormat>
  <Paragraphs>5954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