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9.5099199999999995E-2</c:v>
                </c:pt>
                <c:pt idx="1">
                  <c:v>6.6494600000000001E-2</c:v>
                </c:pt>
                <c:pt idx="2">
                  <c:v>6.4106099999999999E-2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5.5344499999999998E-2</c:v>
                </c:pt>
                <c:pt idx="1">
                  <c:v>8.1186599999999998E-2</c:v>
                </c:pt>
                <c:pt idx="2">
                  <c:v>3.0263700000000001E-2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5.7697900000000003E-2</c:v>
                </c:pt>
                <c:pt idx="1">
                  <c:v>0.1131577</c:v>
                </c:pt>
                <c:pt idx="2">
                  <c:v>2.7712400000000002E-2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0.91426700000000005</c:v>
                </c:pt>
                <c:pt idx="1">
                  <c:v>0.86753329999999995</c:v>
                </c:pt>
                <c:pt idx="2">
                  <c:v>0.97332229999999997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6.1955700000000002E-2</c:v>
                </c:pt>
                <c:pt idx="1">
                  <c:v>9.1189000000000006E-2</c:v>
                </c:pt>
                <c:pt idx="2">
                  <c:v>5.4033499999999998E-2</c:v>
                </c:pt>
                <c:pt idx="3">
                  <c:v>0.21497379999999999</c:v>
                </c:pt>
                <c:pt idx="4">
                  <c:v>0.14440159999999999</c:v>
                </c:pt>
                <c:pt idx="5">
                  <c:v>0.16253490000000001</c:v>
                </c:pt>
                <c:pt idx="6">
                  <c:v>9.7725400000000004E-2</c:v>
                </c:pt>
                <c:pt idx="7">
                  <c:v>8.6162699999999995E-2</c:v>
                </c:pt>
                <c:pt idx="8">
                  <c:v>0.16720550000000001</c:v>
                </c:pt>
                <c:pt idx="9">
                  <c:v>0.12136760000000001</c:v>
                </c:pt>
                <c:pt idx="10">
                  <c:v>0.13288810000000001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6.2025900000000002E-2</c:v>
                </c:pt>
                <c:pt idx="1">
                  <c:v>6.6891000000000006E-2</c:v>
                </c:pt>
                <c:pt idx="2">
                  <c:v>7.9941700000000004E-2</c:v>
                </c:pt>
                <c:pt idx="3">
                  <c:v>0.1140925</c:v>
                </c:pt>
                <c:pt idx="4">
                  <c:v>0.1152415</c:v>
                </c:pt>
                <c:pt idx="5">
                  <c:v>7.1094500000000005E-2</c:v>
                </c:pt>
                <c:pt idx="6">
                  <c:v>7.3977699999999993E-2</c:v>
                </c:pt>
                <c:pt idx="7">
                  <c:v>9.0480400000000002E-2</c:v>
                </c:pt>
                <c:pt idx="8">
                  <c:v>0.1213576</c:v>
                </c:pt>
                <c:pt idx="9">
                  <c:v>0.126577</c:v>
                </c:pt>
                <c:pt idx="10">
                  <c:v>0.13511919999999999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6.7279900000000004E-2</c:v>
                </c:pt>
                <c:pt idx="1">
                  <c:v>7.2219500000000006E-2</c:v>
                </c:pt>
                <c:pt idx="2">
                  <c:v>4.9533800000000003E-2</c:v>
                </c:pt>
                <c:pt idx="3">
                  <c:v>9.3769699999999997E-2</c:v>
                </c:pt>
                <c:pt idx="4">
                  <c:v>0.1030118</c:v>
                </c:pt>
                <c:pt idx="5">
                  <c:v>9.6308599999999994E-2</c:v>
                </c:pt>
                <c:pt idx="6">
                  <c:v>7.8141199999999994E-2</c:v>
                </c:pt>
                <c:pt idx="7">
                  <c:v>0.10834779999999999</c:v>
                </c:pt>
                <c:pt idx="8">
                  <c:v>0.1241765</c:v>
                </c:pt>
                <c:pt idx="9">
                  <c:v>0.12907560000000001</c:v>
                </c:pt>
                <c:pt idx="10">
                  <c:v>8.7701799999999996E-2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0.90853399999999995</c:v>
                </c:pt>
                <c:pt idx="1">
                  <c:v>0.85177080000000005</c:v>
                </c:pt>
                <c:pt idx="2">
                  <c:v>0.88063740000000001</c:v>
                </c:pt>
                <c:pt idx="3">
                  <c:v>0.80682750000000003</c:v>
                </c:pt>
                <c:pt idx="4">
                  <c:v>0.87141360000000001</c:v>
                </c:pt>
                <c:pt idx="5">
                  <c:v>0.85493680000000005</c:v>
                </c:pt>
                <c:pt idx="6">
                  <c:v>0.82007269999999999</c:v>
                </c:pt>
                <c:pt idx="7">
                  <c:v>0.8433465</c:v>
                </c:pt>
                <c:pt idx="8">
                  <c:v>0.78106779999999998</c:v>
                </c:pt>
                <c:pt idx="9">
                  <c:v>0.85300620000000005</c:v>
                </c:pt>
                <c:pt idx="10">
                  <c:v>0.88472010000000001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5.9573300000000003E-2</c:v>
                </c:pt>
                <c:pt idx="1">
                  <c:v>9.9105200000000004E-2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7.4112899999999995E-2</c:v>
                </c:pt>
                <c:pt idx="1">
                  <c:v>8.0372299999999994E-2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5.4487500000000001E-2</c:v>
                </c:pt>
                <c:pt idx="1">
                  <c:v>5.1913599999999997E-2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0.87452450000000004</c:v>
                </c:pt>
                <c:pt idx="1">
                  <c:v>0.79084370000000004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0.40482410000000002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0.31933499999999998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0.20378460000000001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8.9278551000000004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5.2027299999999999E-2</c:v>
                </c:pt>
                <c:pt idx="1">
                  <c:v>0.1085551</c:v>
                </c:pt>
                <c:pt idx="2">
                  <c:v>0.1169425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4.1353800000000003E-2</c:v>
                </c:pt>
                <c:pt idx="1">
                  <c:v>6.6135299999999994E-2</c:v>
                </c:pt>
                <c:pt idx="2">
                  <c:v>0.17646909999999999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4.5134399999999998E-2</c:v>
                </c:pt>
                <c:pt idx="1">
                  <c:v>6.9877599999999998E-2</c:v>
                </c:pt>
                <c:pt idx="2">
                  <c:v>0.22984289999999999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0.89965119999999998</c:v>
                </c:pt>
                <c:pt idx="1">
                  <c:v>0.8719498</c:v>
                </c:pt>
                <c:pt idx="2">
                  <c:v>0.48649589999999998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8.9438699999999996E-2</c:v>
                </c:pt>
                <c:pt idx="1">
                  <c:v>0.1717737</c:v>
                </c:pt>
                <c:pt idx="2">
                  <c:v>0.117381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0.14319989999999999</c:v>
                </c:pt>
                <c:pt idx="1">
                  <c:v>8.8737499999999997E-2</c:v>
                </c:pt>
                <c:pt idx="2">
                  <c:v>9.1512499999999997E-2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9.7787499999999999E-2</c:v>
                </c:pt>
                <c:pt idx="1">
                  <c:v>6.8262600000000007E-2</c:v>
                </c:pt>
                <c:pt idx="2">
                  <c:v>0.1016017</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0.3427193</c:v>
                </c:pt>
                <c:pt idx="1">
                  <c:v>0.7910391</c:v>
                </c:pt>
                <c:pt idx="2">
                  <c:v>0.68881340000000002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0.16120280000000001</c:v>
                </c:pt>
                <c:pt idx="1">
                  <c:v>8.7277099999999996E-2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9.2528200000000005E-2</c:v>
                </c:pt>
                <c:pt idx="1">
                  <c:v>6.1320899999999998E-2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7.3785000000000003E-2</c:v>
                </c:pt>
                <c:pt idx="1">
                  <c:v>0.15490309999999999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0.46834320000000002</c:v>
                </c:pt>
                <c:pt idx="1">
                  <c:v>0.18817710000000001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7.9767400000000002E-2</c:v>
                </c:pt>
                <c:pt idx="1">
                  <c:v>0.1412563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9.9979200000000004E-2</c:v>
                </c:pt>
                <c:pt idx="1">
                  <c:v>0.13134119999999999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7.97176E-2</c:v>
                </c:pt>
                <c:pt idx="1">
                  <c:v>0.1449964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0.64131260000000001</c:v>
                </c:pt>
                <c:pt idx="1">
                  <c:v>0.53730579999999994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0.8625678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0.78296149999999998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0.8258643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0.79591840000000003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0.85379059999999996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0.83910390000000001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0.86794870000000002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0.84905660000000005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0.94296579999999997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0.93803420000000004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0.9311741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0.93665160000000003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8.7218000000000004E-2</c:v>
                </c:pt>
                <c:pt idx="1">
                  <c:v>0.22591929999999999</c:v>
                </c:pt>
                <c:pt idx="2">
                  <c:v>0.2300565</c:v>
                </c:pt>
                <c:pt idx="3">
                  <c:v>0.2922767</c:v>
                </c:pt>
                <c:pt idx="4">
                  <c:v>5.0438900000000002E-2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5.6776500000000001E-2</c:v>
                </c:pt>
                <c:pt idx="1">
                  <c:v>5.9309599999999997E-2</c:v>
                </c:pt>
                <c:pt idx="2">
                  <c:v>5.82306E-2</c:v>
                </c:pt>
                <c:pt idx="3">
                  <c:v>4.75859E-2</c:v>
                </c:pt>
                <c:pt idx="4">
                  <c:v>5.2813499999999999E-2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8.5647699999999993E-2</c:v>
                </c:pt>
                <c:pt idx="1">
                  <c:v>8.3346699999999996E-2</c:v>
                </c:pt>
                <c:pt idx="2">
                  <c:v>6.4130000000000006E-2</c:v>
                </c:pt>
                <c:pt idx="3">
                  <c:v>5.0130000000000001E-2</c:v>
                </c:pt>
                <c:pt idx="4">
                  <c:v>4.9401E-2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0.83482009999999995</c:v>
                </c:pt>
                <c:pt idx="1">
                  <c:v>0.76448689999999997</c:v>
                </c:pt>
                <c:pt idx="2">
                  <c:v>0.7988364</c:v>
                </c:pt>
                <c:pt idx="3">
                  <c:v>0.85470869999999999</c:v>
                </c:pt>
                <c:pt idx="4">
                  <c:v>0.88047600000000004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0.68867920000000005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0.65625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0.73010920000000001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0.71914129999999998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0.81132079999999995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0.79704799999999998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0.82311319999999999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0.80813009999999996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0.78141139999999998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0.77789699999999995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0.80773879999999998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0.7728758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0.75820379999999998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0.77443609999999996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0.77533580000000002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0.70350880000000005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0.80327870000000001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0.84069769999999999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0.84099869999999999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0.97468350000000004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0.95967740000000001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0.96305730000000001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0.95224310000000001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0.83182639999999997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0.79838710000000002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0.81074170000000001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0.81540699999999999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0.95849059999999997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0.96887970000000001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0.96662389999999998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0.97383719999999996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0.89759040000000001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0.86899559999999998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0.8706199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0.86798180000000003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0.91806019999999999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0.92432429999999999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0.90939599999999998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0.91381500000000004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6.16354E-2</c:v>
                </c:pt>
                <c:pt idx="1">
                  <c:v>0.15454570000000001</c:v>
                </c:pt>
                <c:pt idx="2">
                  <c:v>0.2246591</c:v>
                </c:pt>
                <c:pt idx="3">
                  <c:v>0.1358084</c:v>
                </c:pt>
                <c:pt idx="4">
                  <c:v>2.5430999999999999E-2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3.9896000000000001E-2</c:v>
                </c:pt>
                <c:pt idx="1">
                  <c:v>5.5539400000000003E-2</c:v>
                </c:pt>
                <c:pt idx="2">
                  <c:v>6.2494599999999997E-2</c:v>
                </c:pt>
                <c:pt idx="3">
                  <c:v>6.5290399999999998E-2</c:v>
                </c:pt>
                <c:pt idx="4">
                  <c:v>3.37632E-2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5.4231500000000002E-2</c:v>
                </c:pt>
                <c:pt idx="1">
                  <c:v>0.13803219999999999</c:v>
                </c:pt>
                <c:pt idx="2">
                  <c:v>0.1213466</c:v>
                </c:pt>
                <c:pt idx="3">
                  <c:v>6.5099900000000002E-2</c:v>
                </c:pt>
                <c:pt idx="4">
                  <c:v>3.73186E-2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0.93677730000000003</c:v>
                </c:pt>
                <c:pt idx="1">
                  <c:v>0.84194789999999997</c:v>
                </c:pt>
                <c:pt idx="2">
                  <c:v>0.78760330000000001</c:v>
                </c:pt>
                <c:pt idx="3">
                  <c:v>0.80761519999999998</c:v>
                </c:pt>
                <c:pt idx="4">
                  <c:v>0.94835970000000003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0.87198520000000002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0.89251440000000004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0.8651276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0.88434409999999997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0.86743040000000005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0.84827589999999997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0.86559140000000001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0.86391249999999997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0.78102190000000005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0.74038459999999995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0.75060530000000003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0.75543479999999996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0.5843621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0.6058559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0.76739559999999996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0.84536080000000002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0.84519350000000004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0.85572839999999994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0.84488450000000004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0.79620029999999997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0.80978260000000002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0.81004900000000002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0.84912279999999996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0.82396999999999998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0.83276450000000002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0.85026040000000003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0.80582520000000002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0.8054711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0.77299410000000002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0.75723830000000003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0.79738560000000003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0.77642979999999995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0.80588879999999996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0.77506109999999995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0.95471700000000004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0.94433400000000001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0.91592359999999995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0.9375867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2.8809899999999999E-2</c:v>
                </c:pt>
                <c:pt idx="1">
                  <c:v>0.1443152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7.8084799999999996E-2</c:v>
                </c:pt>
                <c:pt idx="1">
                  <c:v>7.8598299999999996E-2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0.1315115</c:v>
                </c:pt>
                <c:pt idx="1">
                  <c:v>0.15668180000000001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0.80356260000000002</c:v>
                </c:pt>
                <c:pt idx="1">
                  <c:v>0.70113559999999997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0.99233720000000003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0.9836066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0.99107140000000005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0.99404760000000003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0.94936710000000002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0.95681059999999996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0.93446600000000002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0.67300380000000004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0.62231760000000003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0.65950920000000002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0.62459549999999997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0.78518520000000003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0.67647060000000003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0.75075080000000005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0.70700640000000003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0.77573530000000002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0.67932490000000001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0.71962619999999999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0.67713000000000001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0.69499999999999995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0.74113479999999998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0.6860465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0.82846719999999996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0.72427980000000003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0.7829912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0.72923079999999996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0.91495599999999999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0.89879520000000002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0.90960450000000004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0.79282870000000005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0.80621120000000002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0.79746839999999997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0.87360590000000005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0.88034190000000001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0.91265059999999998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0.87419349999999996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0.1058137</c:v>
                </c:pt>
                <c:pt idx="1">
                  <c:v>0.13935649999999999</c:v>
                </c:pt>
                <c:pt idx="2">
                  <c:v>0.1027329</c:v>
                </c:pt>
                <c:pt idx="3">
                  <c:v>0.1588051</c:v>
                </c:pt>
                <c:pt idx="4">
                  <c:v>0.19731270000000001</c:v>
                </c:pt>
                <c:pt idx="5">
                  <c:v>0.1144342</c:v>
                </c:pt>
                <c:pt idx="6">
                  <c:v>5.2947500000000002E-2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0.10467700000000001</c:v>
                </c:pt>
                <c:pt idx="1">
                  <c:v>0.1186865</c:v>
                </c:pt>
                <c:pt idx="2">
                  <c:v>0.1012078</c:v>
                </c:pt>
                <c:pt idx="3">
                  <c:v>9.7142400000000004E-2</c:v>
                </c:pt>
                <c:pt idx="4">
                  <c:v>0.11181779999999999</c:v>
                </c:pt>
                <c:pt idx="5">
                  <c:v>8.7258299999999997E-2</c:v>
                </c:pt>
                <c:pt idx="6">
                  <c:v>7.1375300000000003E-2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0.12532370000000001</c:v>
                </c:pt>
                <c:pt idx="1">
                  <c:v>0.1366685</c:v>
                </c:pt>
                <c:pt idx="2">
                  <c:v>0.2005702</c:v>
                </c:pt>
                <c:pt idx="3">
                  <c:v>0.1836798</c:v>
                </c:pt>
                <c:pt idx="4">
                  <c:v>0.1654841</c:v>
                </c:pt>
                <c:pt idx="5">
                  <c:v>0.11329889999999999</c:v>
                </c:pt>
                <c:pt idx="6">
                  <c:v>7.3649999999999993E-2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0.72205129999999995</c:v>
                </c:pt>
                <c:pt idx="1">
                  <c:v>0.68040849999999997</c:v>
                </c:pt>
                <c:pt idx="2">
                  <c:v>0.71681289999999998</c:v>
                </c:pt>
                <c:pt idx="3">
                  <c:v>0.70533210000000002</c:v>
                </c:pt>
                <c:pt idx="4">
                  <c:v>0.62008589999999997</c:v>
                </c:pt>
                <c:pt idx="5">
                  <c:v>0.82267670000000004</c:v>
                </c:pt>
                <c:pt idx="6">
                  <c:v>0.8804689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0.89454549999999999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0.85833329999999997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0.89442820000000001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0.88124999999999998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0.88559319999999997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0.85308059999999997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0.85512370000000004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0.82396999999999998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0.86274510000000004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0.85344830000000005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0.80769230000000003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0.81538460000000001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0.84883719999999996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0.87179490000000004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0.75572519999999999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0.78282830000000003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0.81052630000000003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0.90425529999999998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0.88928569999999996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0.88065839999999995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0.8714286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0.81467179999999995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0.85319149999999999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0.84951460000000001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0.91311750000000003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0.89698049999999996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0.89397320000000002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0.89152120000000001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0.85234900000000002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0.74371860000000001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0.78609629999999997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0.10873770000000001</c:v>
                </c:pt>
                <c:pt idx="1">
                  <c:v>7.7714800000000001E-2</c:v>
                </c:pt>
                <c:pt idx="2">
                  <c:v>0.17695640000000001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4.35556E-2</c:v>
                </c:pt>
                <c:pt idx="1">
                  <c:v>8.0994800000000006E-2</c:v>
                </c:pt>
                <c:pt idx="2">
                  <c:v>0.1147348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5.5191400000000002E-2</c:v>
                </c:pt>
                <c:pt idx="1">
                  <c:v>0.1265289</c:v>
                </c:pt>
                <c:pt idx="2">
                  <c:v>0.1581611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0.93531969999999998</c:v>
                </c:pt>
                <c:pt idx="1">
                  <c:v>0.77024939999999997</c:v>
                </c:pt>
                <c:pt idx="2">
                  <c:v>0.76560609999999996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0.84426230000000002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0.81740979999999996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0.81951220000000002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0.57986870000000001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0.57860259999999997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0.57765670000000002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0.58024690000000001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0.67354599999999998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0.6349515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0.6318608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0.86928099999999997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0.89425290000000002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0.91522990000000004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0.90359480000000003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0.73211009999999999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0.70656370000000002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0.74909530000000002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0.73790319999999998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0.7730496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0.73139750000000003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0.7585421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0.76530609999999999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0.40476190000000001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0.37931029999999999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0.36470590000000003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0.34730539999999999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0.1738382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0.18840580000000001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0.19387760000000001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0.18622449999999999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0.48732389999999998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0.46687699999999999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0.52214020000000005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0.47520659999999998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0.1025696</c:v>
                </c:pt>
                <c:pt idx="1">
                  <c:v>7.1197099999999999E-2</c:v>
                </c:pt>
                <c:pt idx="2">
                  <c:v>7.4147099999999994E-2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8.4919400000000006E-2</c:v>
                </c:pt>
                <c:pt idx="1">
                  <c:v>4.6401100000000001E-2</c:v>
                </c:pt>
                <c:pt idx="2">
                  <c:v>2.21611E-2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0.12391629999999999</c:v>
                </c:pt>
                <c:pt idx="1">
                  <c:v>3.8312699999999998E-2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0.75162980000000001</c:v>
                </c:pt>
                <c:pt idx="1">
                  <c:v>0.93614629999999999</c:v>
                </c:pt>
                <c:pt idx="2">
                  <c:v>0.99363880000000004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0.55502390000000001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0.56140350000000006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0.54723129999999998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0.54014600000000002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0.6171875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0.62796830000000003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0.6323529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0.6394687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0.42241380000000001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0.37014930000000001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0.43115940000000003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0.46862749999999997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0.90082640000000003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0.86467490000000002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0.88596490000000006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0.87330870000000005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0.92136750000000001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0.88949279999999997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0.90114939999999999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0.90256409999999998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0.65833330000000001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0.64332599999999995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0.66806140000000003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0.68535829999999998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0.78498290000000004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0.82926829999999996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0.81772149999999999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0.7931937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9.1496598999999996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8.8255396000000008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9.0311456999999997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8.9534005000000008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0.15743180000000001</c:v>
                </c:pt>
                <c:pt idx="1">
                  <c:v>5.5963499999999999E-2</c:v>
                </c:pt>
                <c:pt idx="2">
                  <c:v>0.118559</c:v>
                </c:pt>
                <c:pt idx="3">
                  <c:v>0.13339090000000001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6.1461099999999998E-2</c:v>
                </c:pt>
                <c:pt idx="1">
                  <c:v>6.2183200000000001E-2</c:v>
                </c:pt>
                <c:pt idx="2">
                  <c:v>5.6178499999999999E-2</c:v>
                </c:pt>
                <c:pt idx="3">
                  <c:v>9.7382300000000005E-2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7.3120599999999994E-2</c:v>
                </c:pt>
                <c:pt idx="1">
                  <c:v>7.2484300000000002E-2</c:v>
                </c:pt>
                <c:pt idx="2">
                  <c:v>4.79908E-2</c:v>
                </c:pt>
                <c:pt idx="3">
                  <c:v>0.19181960000000001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0.84765170000000001</c:v>
                </c:pt>
                <c:pt idx="1">
                  <c:v>0.80554959999999998</c:v>
                </c:pt>
                <c:pt idx="2">
                  <c:v>0.8513579</c:v>
                </c:pt>
                <c:pt idx="3">
                  <c:v>0.60245689999999996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0.21395239999999999</c:v>
                </c:pt>
                <c:pt idx="1">
                  <c:v>0.14576739999999999</c:v>
                </c:pt>
                <c:pt idx="2">
                  <c:v>0.12608939999999999</c:v>
                </c:pt>
                <c:pt idx="3">
                  <c:v>6.7940299999999995E-2</c:v>
                </c:pt>
                <c:pt idx="4">
                  <c:v>7.51193E-2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6.5318399999999999E-2</c:v>
                </c:pt>
                <c:pt idx="1">
                  <c:v>8.8463100000000003E-2</c:v>
                </c:pt>
                <c:pt idx="2">
                  <c:v>5.5265000000000002E-2</c:v>
                </c:pt>
                <c:pt idx="3">
                  <c:v>9.4896999999999995E-2</c:v>
                </c:pt>
                <c:pt idx="4">
                  <c:v>0.1021798</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0.1094282</c:v>
                </c:pt>
                <c:pt idx="1">
                  <c:v>8.3945500000000006E-2</c:v>
                </c:pt>
                <c:pt idx="2">
                  <c:v>5.8834999999999998E-2</c:v>
                </c:pt>
                <c:pt idx="3">
                  <c:v>0.12881000000000001</c:v>
                </c:pt>
                <c:pt idx="4">
                  <c:v>0.1190544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0.76446429999999999</c:v>
                </c:pt>
                <c:pt idx="1">
                  <c:v>0.73811360000000004</c:v>
                </c:pt>
                <c:pt idx="2">
                  <c:v>0.90237710000000004</c:v>
                </c:pt>
                <c:pt idx="3">
                  <c:v>0.62889899999999999</c:v>
                </c:pt>
                <c:pt idx="4">
                  <c:v>0.57566209999999995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Somerset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83929737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759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90748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274827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416032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11946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411537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121680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718588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100104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150533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948388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716631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57798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612182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92417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92499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279130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69366902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10823740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3894336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31678491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3545555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6608786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92268412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8096624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15406860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96124143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4131562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13144568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77668398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61329882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16742326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3420394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36394445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661411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98032141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40362238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03926819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26193195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9088115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16914837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09467148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31662808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07951073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51908814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90804272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32255524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2048595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29073739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11168708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16889057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10438513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4988521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5210230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6262142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5846191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96211605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94463237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39017577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43855665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3093688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67126252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90990710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715100" y="622300"/>
            <a:ext cx="256352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Somerset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0330971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92604738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6772951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8047461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44342270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0070595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0544424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64318323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7586508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70021386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1088805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43543363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2989976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75591634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2036276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2972536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17014480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4007477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43787286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53685816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83928204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6641341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4108465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95785391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08089819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7296571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39589092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0017521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7049926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76251245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9554257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8459044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3078662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03327721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36547996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9195571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56534420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0507167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9304753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42475476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29607511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42545518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2451149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58601632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67513435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7049303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98958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91380818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0601125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1681304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15477924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38745933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3873302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0873497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80016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679183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086705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656943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817354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015173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862004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89331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47900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731917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861046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862654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633662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97869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12502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861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61019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943532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04753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04656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155084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679978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73939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591227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212221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555509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4262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582287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384126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129705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590316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543392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817362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795432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794634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424670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78738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784912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47556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75148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67501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212295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261403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976003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56373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41846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296607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521949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10748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117105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40938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31369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80429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723311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439243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288920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54268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67037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79442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75435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762033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02277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528420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337681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734678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30743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29907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072126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5949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566460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33638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448380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512990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604846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070728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069378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301142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079436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221888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69279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870133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945380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32730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58399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121623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522505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135495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87021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269481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45532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759424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948216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067143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835589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387473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85195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501793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94434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96479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843782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236862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382733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487639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786228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485499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96776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05021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99054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282197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741364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731291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40437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68603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062059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652050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081894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69260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4462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108460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245584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965504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81334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353943"/>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Please note: on 1st July 2023, Yeovil District Hospital NHS Foundation Trust and Somerset NHS Foundation Trust  were merged. This report includeds recalculated historic data for both trusts.</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1,468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02169625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652146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40810531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715100" y="622300"/>
            <a:ext cx="2563523" cy="276999"/>
          </a:xfrm>
          <a:prstGeom prst="rect">
            <a:avLst/>
          </a:prstGeom>
          <a:noFill/>
        </p:spPr>
        <p:txBody>
          <a:bodyPr wrap="none" rtlCol="0">
            <a:spAutoFit/>
          </a:bodyPr>
          <a:lstStyle/>
          <a:p>
            <a:pPr algn="r"/>
            <a:r>
              <a:rPr lang="fr-FR" sz="1200" b="1">
                <a:solidFill>
                  <a:srgbClr val="336E9F"/>
                </a:solidFill>
                <a:latin typeface="Arial"/>
                <a:cs typeface="Arial"/>
              </a:rPr>
              <a:t>Somerset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22783</Words>
  <Application>Microsoft Office PowerPoint</Application>
  <PresentationFormat>Custom</PresentationFormat>
  <Paragraphs>5930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