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8.3594199999999994E-2</c:v>
                </c:pt>
                <c:pt idx="1">
                  <c:v>5.0298900000000001E-2</c:v>
                </c:pt>
                <c:pt idx="2">
                  <c:v>5.3235900000000003E-2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7.8354499999999994E-2</c:v>
                </c:pt>
                <c:pt idx="1">
                  <c:v>0.113578</c:v>
                </c:pt>
                <c:pt idx="2">
                  <c:v>5.20042E-2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4.6192900000000002E-2</c:v>
                </c:pt>
                <c:pt idx="1">
                  <c:v>9.6962000000000007E-2</c:v>
                </c:pt>
                <c:pt idx="2">
                  <c:v>1.6842099999999999E-2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0.93418769999999995</c:v>
                </c:pt>
                <c:pt idx="1">
                  <c:v>0.82592319999999997</c:v>
                </c:pt>
                <c:pt idx="2">
                  <c:v>0.96155970000000002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3.9702099999999997E-2</c:v>
                </c:pt>
                <c:pt idx="1">
                  <c:v>5.3075400000000002E-2</c:v>
                </c:pt>
                <c:pt idx="2">
                  <c:v>2.4341399999999999E-2</c:v>
                </c:pt>
                <c:pt idx="3">
                  <c:v>0.17134099999999999</c:v>
                </c:pt>
                <c:pt idx="4">
                  <c:v>5.5117800000000002E-2</c:v>
                </c:pt>
                <c:pt idx="5">
                  <c:v>0.13624530000000001</c:v>
                </c:pt>
                <c:pt idx="6">
                  <c:v>5.5766200000000002E-2</c:v>
                </c:pt>
                <c:pt idx="7">
                  <c:v>5.1895799999999999E-2</c:v>
                </c:pt>
                <c:pt idx="8">
                  <c:v>0.1225034</c:v>
                </c:pt>
                <c:pt idx="9">
                  <c:v>2.3571399999999999E-2</c:v>
                </c:pt>
                <c:pt idx="10">
                  <c:v>0.1214095</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0.106533</c:v>
                </c:pt>
                <c:pt idx="1">
                  <c:v>0.14311840000000001</c:v>
                </c:pt>
                <c:pt idx="2">
                  <c:v>0.1393258</c:v>
                </c:pt>
                <c:pt idx="3">
                  <c:v>0.20135800000000001</c:v>
                </c:pt>
                <c:pt idx="4">
                  <c:v>0.29380919999999999</c:v>
                </c:pt>
                <c:pt idx="5">
                  <c:v>0.12367359999999999</c:v>
                </c:pt>
                <c:pt idx="6">
                  <c:v>0.15789610000000001</c:v>
                </c:pt>
                <c:pt idx="7">
                  <c:v>0.15901409999999999</c:v>
                </c:pt>
                <c:pt idx="8">
                  <c:v>0.2107618</c:v>
                </c:pt>
                <c:pt idx="9">
                  <c:v>0.32216929999999999</c:v>
                </c:pt>
                <c:pt idx="10">
                  <c:v>0.15807650000000001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4.5026400000000001E-2</c:v>
                </c:pt>
                <c:pt idx="1">
                  <c:v>3.4105799999999999E-2</c:v>
                </c:pt>
                <c:pt idx="2">
                  <c:v>1.98417E-2</c:v>
                </c:pt>
                <c:pt idx="3">
                  <c:v>5.0136899999999998E-2</c:v>
                </c:pt>
                <c:pt idx="4">
                  <c:v>1.3727899999999999E-2</c:v>
                </c:pt>
                <c:pt idx="5">
                  <c:v>7.0019100000000001E-2</c:v>
                </c:pt>
                <c:pt idx="6">
                  <c:v>3.6181999999999999E-2</c:v>
                </c:pt>
                <c:pt idx="7">
                  <c:v>7.4080900000000005E-2</c:v>
                </c:pt>
                <c:pt idx="8">
                  <c:v>7.9474400000000001E-2</c:v>
                </c:pt>
                <c:pt idx="9">
                  <c:v>3.1279500000000002E-2</c:v>
                </c:pt>
                <c:pt idx="10">
                  <c:v>7.6223200000000005E-2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0.91797309999999999</c:v>
                </c:pt>
                <c:pt idx="1">
                  <c:v>0.82450469999999998</c:v>
                </c:pt>
                <c:pt idx="2">
                  <c:v>0.93495779999999995</c:v>
                </c:pt>
                <c:pt idx="3">
                  <c:v>0.79948620000000004</c:v>
                </c:pt>
                <c:pt idx="4">
                  <c:v>0.90625370000000005</c:v>
                </c:pt>
                <c:pt idx="5">
                  <c:v>0.86057419999999996</c:v>
                </c:pt>
                <c:pt idx="6">
                  <c:v>0.78692600000000001</c:v>
                </c:pt>
                <c:pt idx="7">
                  <c:v>0.8939397</c:v>
                </c:pt>
                <c:pt idx="8">
                  <c:v>0.76702780000000004</c:v>
                </c:pt>
                <c:pt idx="9">
                  <c:v>0.85155599999999998</c:v>
                </c:pt>
                <c:pt idx="10">
                  <c:v>0.795126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1.91986E-2</c:v>
                </c:pt>
                <c:pt idx="1">
                  <c:v>8.1736600000000006E-2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0.15486230000000001</c:v>
                </c:pt>
                <c:pt idx="1">
                  <c:v>0.1151094</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1.41128E-2</c:v>
                </c:pt>
                <c:pt idx="1">
                  <c:v>3.4544999999999999E-2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0.78794359999999997</c:v>
                </c:pt>
                <c:pt idx="1">
                  <c:v>0.82615300000000003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0.35146129999999998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0.42606070000000001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0.15042179999999999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8.8810488999999997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3.6398800000000002E-2</c:v>
                </c:pt>
                <c:pt idx="1">
                  <c:v>9.50265E-2</c:v>
                </c:pt>
                <c:pt idx="2">
                  <c:v>9.0785699999999997E-2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7.2610999999999995E-2</c:v>
                </c:pt>
                <c:pt idx="1">
                  <c:v>9.3192499999999998E-2</c:v>
                </c:pt>
                <c:pt idx="2">
                  <c:v>0.22878270000000001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2.9505799999999999E-2</c:v>
                </c:pt>
                <c:pt idx="1">
                  <c:v>5.6349000000000003E-2</c:v>
                </c:pt>
                <c:pt idx="2">
                  <c:v>0.20368610000000001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0.92851309999999998</c:v>
                </c:pt>
                <c:pt idx="1">
                  <c:v>0.86078639999999995</c:v>
                </c:pt>
                <c:pt idx="2">
                  <c:v>0.46518409999999999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3.0185E-2</c:v>
                </c:pt>
                <c:pt idx="1">
                  <c:v>0.13926459999999999</c:v>
                </c:pt>
                <c:pt idx="2">
                  <c:v>9.2423900000000003E-2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0.26170729999999998</c:v>
                </c:pt>
                <c:pt idx="1">
                  <c:v>0.1537558</c:v>
                </c:pt>
                <c:pt idx="2">
                  <c:v>0.14142669999999999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3.85338E-2</c:v>
                </c:pt>
                <c:pt idx="1">
                  <c:v>3.5753399999999998E-2</c:v>
                </c:pt>
                <c:pt idx="2">
                  <c:v>7.6644599999999993E-2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0.3527555</c:v>
                </c:pt>
                <c:pt idx="1">
                  <c:v>0.87600149999999999</c:v>
                </c:pt>
                <c:pt idx="2">
                  <c:v>0.65988709999999995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0.12731890000000001</c:v>
                </c:pt>
                <c:pt idx="1">
                  <c:v>6.5150899999999998E-2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0.1602961</c:v>
                </c:pt>
                <c:pt idx="1">
                  <c:v>0.10557320000000001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3.9901100000000002E-2</c:v>
                </c:pt>
                <c:pt idx="1">
                  <c:v>0.1327769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0.50341769999999997</c:v>
                </c:pt>
                <c:pt idx="1">
                  <c:v>0.29893059999999999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5.3955099999999999E-2</c:v>
                </c:pt>
                <c:pt idx="1">
                  <c:v>9.6454100000000001E-2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0.15160390000000001</c:v>
                </c:pt>
                <c:pt idx="1">
                  <c:v>0.22094559999999999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5.39052E-2</c:v>
                </c:pt>
                <c:pt idx="1">
                  <c:v>0.1001942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0.65090870000000001</c:v>
                </c:pt>
                <c:pt idx="1">
                  <c:v>0.53285930000000004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0.85645930000000003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0.85645930000000003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0.85308059999999997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0.84285710000000003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0.8356808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0.84331800000000001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0.83898309999999998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0.94059409999999999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0.93564360000000002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0.92307689999999998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6.7633700000000005E-2</c:v>
                </c:pt>
                <c:pt idx="1">
                  <c:v>0.20344090000000001</c:v>
                </c:pt>
                <c:pt idx="2">
                  <c:v>0.2084415</c:v>
                </c:pt>
                <c:pt idx="3">
                  <c:v>0.27413969999999999</c:v>
                </c:pt>
                <c:pt idx="4">
                  <c:v>3.1268299999999999E-2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9.5945199999999994E-2</c:v>
                </c:pt>
                <c:pt idx="1">
                  <c:v>0.1042664</c:v>
                </c:pt>
                <c:pt idx="2">
                  <c:v>0.1014605</c:v>
                </c:pt>
                <c:pt idx="3">
                  <c:v>8.3860000000000004E-2</c:v>
                </c:pt>
                <c:pt idx="4">
                  <c:v>9.1154899999999997E-2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6.6063300000000005E-2</c:v>
                </c:pt>
                <c:pt idx="1">
                  <c:v>6.08683E-2</c:v>
                </c:pt>
                <c:pt idx="2">
                  <c:v>4.25151E-2</c:v>
                </c:pt>
                <c:pt idx="3">
                  <c:v>3.1992899999999998E-2</c:v>
                </c:pt>
                <c:pt idx="4">
                  <c:v>3.0230300000000002E-2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0.82956010000000002</c:v>
                </c:pt>
                <c:pt idx="1">
                  <c:v>0.72876099999999999</c:v>
                </c:pt>
                <c:pt idx="2">
                  <c:v>0.77036870000000002</c:v>
                </c:pt>
                <c:pt idx="3">
                  <c:v>0.88296490000000005</c:v>
                </c:pt>
                <c:pt idx="4">
                  <c:v>0.86561250000000001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0.67701860000000003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0.59756100000000001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0.61849710000000002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0.65463919999999998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0.83478260000000004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0.84313729999999998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0.71074380000000004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0.80916030000000005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0.81974250000000004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0.7820513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0.8024194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0.78195490000000001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0.79574469999999997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0.73390560000000005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0.77510040000000002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0.7471698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0.83259910000000004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0.83898309999999998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0.8387097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0.96634620000000004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0.95794389999999996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0.94954130000000003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0.96624469999999996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0.80660379999999998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0.79069769999999995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0.77824269999999995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0.94230769999999997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0.9710145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0.95833330000000005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0.9656652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0.87244900000000003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0.85427140000000001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0.87064680000000005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0.82710280000000003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0.9478261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0.95594710000000005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0.9341564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0.93486590000000003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4.7264599999999997E-2</c:v>
                </c:pt>
                <c:pt idx="1">
                  <c:v>0.13486670000000001</c:v>
                </c:pt>
                <c:pt idx="2">
                  <c:v>0.20285629999999999</c:v>
                </c:pt>
                <c:pt idx="3">
                  <c:v>0.1154896</c:v>
                </c:pt>
                <c:pt idx="4">
                  <c:v>1.3487000000000001E-2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6.8637699999999996E-2</c:v>
                </c:pt>
                <c:pt idx="1">
                  <c:v>9.4897400000000007E-2</c:v>
                </c:pt>
                <c:pt idx="2">
                  <c:v>0.1061001</c:v>
                </c:pt>
                <c:pt idx="3">
                  <c:v>0.10592790000000001</c:v>
                </c:pt>
                <c:pt idx="4">
                  <c:v>5.76512E-2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3.9860600000000003E-2</c:v>
                </c:pt>
                <c:pt idx="1">
                  <c:v>0.11835320000000001</c:v>
                </c:pt>
                <c:pt idx="2">
                  <c:v>9.9543900000000005E-2</c:v>
                </c:pt>
                <c:pt idx="3">
                  <c:v>4.47812E-2</c:v>
                </c:pt>
                <c:pt idx="4">
                  <c:v>2.5374600000000001E-2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0.93486420000000003</c:v>
                </c:pt>
                <c:pt idx="1">
                  <c:v>0.82426049999999995</c:v>
                </c:pt>
                <c:pt idx="2">
                  <c:v>0.75891560000000002</c:v>
                </c:pt>
                <c:pt idx="3">
                  <c:v>0.76411180000000001</c:v>
                </c:pt>
                <c:pt idx="4">
                  <c:v>0.9595458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0.85377360000000002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0.85645930000000003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0.84444439999999998</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0.87394959999999999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0.88461540000000005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0.89177490000000004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0.87903229999999999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0.89811319999999994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0.77990429999999999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0.75355450000000002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0.75115209999999999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0.70901639999999999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0.62043800000000005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0.65540540000000003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0.86153849999999998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0.86666670000000001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0.8403756</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0.89121340000000004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0.83620689999999998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0.81140350000000006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0.82377049999999996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0.85551330000000003</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0.88636360000000003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0.81900450000000002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0.86382979999999998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0.83464570000000005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0.5625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0.71755729999999995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0.69503550000000003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0.74647889999999995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0.81115879999999996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0.79220780000000002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0.80991740000000001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0.78461539999999996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0.87362640000000003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0.93846149999999995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0.91625619999999997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0.95475109999999996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0.71568779999999999</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0.1173729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0.14047979999999999</c:v>
                </c:pt>
                <c:pt idx="1">
                  <c:v>0.13248299999999999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0.100314</c:v>
                </c:pt>
                <c:pt idx="1">
                  <c:v>0.12973950000000001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0.78581480000000004</c:v>
                </c:pt>
                <c:pt idx="1">
                  <c:v>0.64180760000000003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0.98924730000000005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0.98165139999999995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0.99253729999999996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0.95714290000000002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0.96732030000000002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0.60396039999999995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0.72941180000000005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0.67948719999999996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0.7961165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0.73786410000000002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0.77906980000000003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0.7179487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0.69607839999999999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0.77906980000000003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0.60759490000000005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0.70930230000000005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0.85046730000000004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0.79047619999999996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0.83908050000000001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0.74683540000000004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0.89041099999999995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0.8865248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0.92800000000000005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0.92500000000000004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0.83499999999999996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0.7960199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0.79185519999999998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0.84583330000000001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0.89523810000000004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0.86407769999999995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0.97647059999999997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0.80281690000000006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6.3131199999999998E-2</c:v>
                </c:pt>
                <c:pt idx="1">
                  <c:v>8.5367799999999994E-2</c:v>
                </c:pt>
                <c:pt idx="2">
                  <c:v>5.3343799999999997E-2</c:v>
                </c:pt>
                <c:pt idx="3">
                  <c:v>0.1099231</c:v>
                </c:pt>
                <c:pt idx="4">
                  <c:v>0.14643970000000001</c:v>
                </c:pt>
                <c:pt idx="5">
                  <c:v>7.0968000000000003E-2</c:v>
                </c:pt>
                <c:pt idx="6">
                  <c:v>1.6809500000000002E-2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0.19004209999999999</c:v>
                </c:pt>
                <c:pt idx="1">
                  <c:v>0.2266637</c:v>
                </c:pt>
                <c:pt idx="2">
                  <c:v>0.1999862</c:v>
                </c:pt>
                <c:pt idx="3">
                  <c:v>0.19490650000000001</c:v>
                </c:pt>
                <c:pt idx="4">
                  <c:v>0.2135638</c:v>
                </c:pt>
                <c:pt idx="5">
                  <c:v>0.1741907</c:v>
                </c:pt>
                <c:pt idx="6">
                  <c:v>0.14365130000000001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8.2641099999999995E-2</c:v>
                </c:pt>
                <c:pt idx="1">
                  <c:v>8.2679900000000001E-2</c:v>
                </c:pt>
                <c:pt idx="2">
                  <c:v>0.15118100000000001</c:v>
                </c:pt>
                <c:pt idx="3">
                  <c:v>0.13479769999999999</c:v>
                </c:pt>
                <c:pt idx="4">
                  <c:v>0.11461109999999999</c:v>
                </c:pt>
                <c:pt idx="5">
                  <c:v>6.9832699999999998E-2</c:v>
                </c:pt>
                <c:pt idx="6">
                  <c:v>3.7511999999999997E-2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0.7241824</c:v>
                </c:pt>
                <c:pt idx="1">
                  <c:v>0.60794530000000002</c:v>
                </c:pt>
                <c:pt idx="2">
                  <c:v>0.58746180000000003</c:v>
                </c:pt>
                <c:pt idx="3">
                  <c:v>0.692608</c:v>
                </c:pt>
                <c:pt idx="4">
                  <c:v>0.66346439999999995</c:v>
                </c:pt>
                <c:pt idx="5">
                  <c:v>0.7656174</c:v>
                </c:pt>
                <c:pt idx="6">
                  <c:v>0.84878609999999999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0.95238100000000003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0.88571429999999995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0.91954020000000003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0.86075950000000001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0.87096770000000001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0.79787229999999998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0.91249999999999998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0.79104479999999999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0.9274194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0.86956520000000004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0.95454550000000005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0.8947368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0.88636360000000003</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0.93617019999999995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0.81967210000000001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0.90625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0.94029850000000004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0.98529409999999995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0.87341769999999996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0.83908050000000001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0.91358019999999995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0.85067870000000001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0.79545449999999995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0.78602620000000001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0.8196078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0.68421050000000005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0.86956520000000004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0.95918369999999997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0.79032259999999999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9.4036700000000001E-2</c:v>
                </c:pt>
                <c:pt idx="1">
                  <c:v>5.9927000000000001E-2</c:v>
                </c:pt>
                <c:pt idx="2">
                  <c:v>0.15051390000000001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7.2957599999999997E-2</c:v>
                </c:pt>
                <c:pt idx="1">
                  <c:v>0.11657049999999999</c:v>
                </c:pt>
                <c:pt idx="2">
                  <c:v>0.16761970000000001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4.0490400000000003E-2</c:v>
                </c:pt>
                <c:pt idx="1">
                  <c:v>0.10874109999999999</c:v>
                </c:pt>
                <c:pt idx="2">
                  <c:v>0.13171859999999999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0.94751050000000003</c:v>
                </c:pt>
                <c:pt idx="1">
                  <c:v>0.7571812</c:v>
                </c:pt>
                <c:pt idx="2">
                  <c:v>0.76045859999999998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0.95588240000000002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0.89873420000000004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0.87179490000000004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0.63291140000000001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0.55000000000000004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0.63586960000000003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0.63076920000000003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0.68367350000000005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0.57286429999999999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0.68837210000000004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0.60944209999999999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0.86875000000000002</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0.83132530000000004</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0.83636359999999998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0.74468089999999998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0.68041240000000003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0.72330099999999997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0.7241379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0.76354679999999997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0.67788459999999995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0.75342469999999995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0.75708500000000001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0.30555559999999998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0.34042549999999999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0.1569507</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0.2429907</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0.26068380000000002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0.29249009999999998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0.4375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0.38636359999999997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0.46621620000000003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0.50980389999999998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8.2814100000000002E-2</c:v>
                </c:pt>
                <c:pt idx="1">
                  <c:v>5.6326099999999997E-2</c:v>
                </c:pt>
                <c:pt idx="2">
                  <c:v>6.7638000000000004E-2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0.1244304</c:v>
                </c:pt>
                <c:pt idx="1">
                  <c:v>7.6143199999999994E-2</c:v>
                </c:pt>
                <c:pt idx="2">
                  <c:v>2.86702E-2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0.1041608</c:v>
                </c:pt>
                <c:pt idx="1">
                  <c:v>2.3441699999999999E-2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0.69337369999999998</c:v>
                </c:pt>
                <c:pt idx="1">
                  <c:v>0.96386349999999998</c:v>
                </c:pt>
                <c:pt idx="2">
                  <c:v>0.99018249999999997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0.56451609999999997</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0.46590910000000002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0.54901960000000005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0.54761899999999997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0.6052632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0.58895710000000001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0.61988299999999996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0.66850830000000006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0.35779820000000001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0.4453782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0.3361345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0.4736842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0.89655169999999995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0.89082969999999995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0.8677686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0.87022900000000003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0.93073589999999995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0.90610329999999994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0.90638300000000005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0.93675889999999995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0.70555559999999995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0.57526880000000002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0.74874370000000001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0.69268289999999999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0.78021980000000002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0.80327870000000001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0.88990829999999999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9.0538117000000007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8.8721461000000001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8.9663865999999999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8.9644268999999994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0.13943169999999999</c:v>
                </c:pt>
                <c:pt idx="1">
                  <c:v>3.6794599999999997E-2</c:v>
                </c:pt>
                <c:pt idx="2">
                  <c:v>0.1002335</c:v>
                </c:pt>
                <c:pt idx="3">
                  <c:v>0.10084849999999999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9.7461300000000001E-2</c:v>
                </c:pt>
                <c:pt idx="1">
                  <c:v>0.100521</c:v>
                </c:pt>
                <c:pt idx="2">
                  <c:v>9.2829499999999995E-2</c:v>
                </c:pt>
                <c:pt idx="3">
                  <c:v>0.162467</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5.5120500000000003E-2</c:v>
                </c:pt>
                <c:pt idx="1">
                  <c:v>5.3315399999999999E-2</c:v>
                </c:pt>
                <c:pt idx="2">
                  <c:v>2.9665299999999999E-2</c:v>
                </c:pt>
                <c:pt idx="3">
                  <c:v>0.15927730000000001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0.82766669999999998</c:v>
                </c:pt>
                <c:pt idx="1">
                  <c:v>0.84384490000000001</c:v>
                </c:pt>
                <c:pt idx="2">
                  <c:v>0.88328079999999998</c:v>
                </c:pt>
                <c:pt idx="3">
                  <c:v>0.63927959999999995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0.19109490000000001</c:v>
                </c:pt>
                <c:pt idx="1">
                  <c:v>0.1243578</c:v>
                </c:pt>
                <c:pt idx="2">
                  <c:v>0.1062227</c:v>
                </c:pt>
                <c:pt idx="3">
                  <c:v>4.50172E-2</c:v>
                </c:pt>
                <c:pt idx="4">
                  <c:v>4.8686300000000002E-2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0.1110333</c:v>
                </c:pt>
                <c:pt idx="1">
                  <c:v>0.13128229999999999</c:v>
                </c:pt>
                <c:pt idx="2">
                  <c:v>9.4998399999999997E-2</c:v>
                </c:pt>
                <c:pt idx="3">
                  <c:v>0.14074320000000001</c:v>
                </c:pt>
                <c:pt idx="4">
                  <c:v>0.15504570000000001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8.65707E-2</c:v>
                </c:pt>
                <c:pt idx="1">
                  <c:v>6.2535900000000005E-2</c:v>
                </c:pt>
                <c:pt idx="2">
                  <c:v>3.8968299999999997E-2</c:v>
                </c:pt>
                <c:pt idx="3">
                  <c:v>0.1058868</c:v>
                </c:pt>
                <c:pt idx="4">
                  <c:v>9.2621499999999996E-2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0.74931550000000002</c:v>
                </c:pt>
                <c:pt idx="1">
                  <c:v>0.71608349999999998</c:v>
                </c:pt>
                <c:pt idx="2">
                  <c:v>0.84965659999999998</c:v>
                </c:pt>
                <c:pt idx="3">
                  <c:v>0.58532030000000002</c:v>
                </c:pt>
                <c:pt idx="4">
                  <c:v>0.6085315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Sherwood Forest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78409631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261808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6234540"/>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092901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805590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474293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403716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20176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426091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619344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369074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592337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626754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274620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582807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304351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099272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89242065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16151409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92695668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82299048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62987898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892774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76197833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96889856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95787986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6952157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30676756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1084262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30%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61853281"/>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18557232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26939897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85895625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93780726"/>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84054537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01236710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52081693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55800779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16148046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93907589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38370888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01056236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50786869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80312652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60324087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72950228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12604741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70777435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93395396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81158690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25041639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51442598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97050835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89232273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98267011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99144153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17082893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22350396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78046904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44338013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99982923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7494526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57415818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419873" y="622300"/>
            <a:ext cx="385875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Sherwood Forest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55499418"/>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30%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2721830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1378482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70174430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7084926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78905284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54955190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07459859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27399182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20789765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73857678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72192060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5324460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80109254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81158117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13315802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9084788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93568543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63625868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93504681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42690470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84846267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16404119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82985632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72624907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58698379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85722836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35367886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33688423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94382908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87268212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03434037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74283469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78495672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96203181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06320730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88190349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97179792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75076408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36836102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77771860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01365365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45430191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98362026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08810626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24943563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37347890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94361481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21531071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11343512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23711516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69847837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20546619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19012167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75487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997042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995172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65187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364345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54722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086206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84778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7377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778050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731727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798429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699626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360430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569384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109390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800257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902014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40511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594218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787895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551439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378479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751179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86337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810177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943254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759583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882289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076222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700447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390031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534425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946378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432416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641985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242642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199521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372766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910907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292505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668350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249748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059092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36106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438474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347698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621109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574908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6431677"/>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3246533"/>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774084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593271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531650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290369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478616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880579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763572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277259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744485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5327506"/>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138925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255835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743331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3178413"/>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200167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923748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086484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051881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769486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81703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372532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52427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918595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95291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044507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976262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047357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655348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386840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77551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943412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69479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037218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13589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612294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72941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458377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534806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04827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958249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619467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159996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084245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221201"/>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0603869"/>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87646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922509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512744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111213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8293211"/>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891408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0232014"/>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692619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779011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905651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59406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244114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492985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396452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183033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098801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540041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337336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883629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384763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449251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853837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215894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68237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68728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160767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271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71338418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55787577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73233266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419873" y="622300"/>
            <a:ext cx="3858750" cy="276999"/>
          </a:xfrm>
          <a:prstGeom prst="rect">
            <a:avLst/>
          </a:prstGeom>
          <a:noFill/>
        </p:spPr>
        <p:txBody>
          <a:bodyPr wrap="none" rtlCol="0">
            <a:spAutoFit/>
          </a:bodyPr>
          <a:lstStyle/>
          <a:p>
            <a:pPr algn="r"/>
            <a:r>
              <a:rPr lang="en-GB" sz="1200" b="1">
                <a:solidFill>
                  <a:srgbClr val="336E9F"/>
                </a:solidFill>
                <a:latin typeface="Arial"/>
                <a:cs typeface="Arial"/>
              </a:rPr>
              <a:t>Sherwood Forest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22321</Words>
  <Application>Microsoft Office PowerPoint</Application>
  <PresentationFormat>Custom</PresentationFormat>
  <Paragraphs>5919</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