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9.7051299999999993E-2</c:v>
                </c:pt>
                <c:pt idx="1">
                  <c:v>6.9420499999999996E-2</c:v>
                </c:pt>
                <c:pt idx="2">
                  <c:v>6.6559300000000002E-2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5.1440399999999997E-2</c:v>
                </c:pt>
                <c:pt idx="1">
                  <c:v>7.5334700000000004E-2</c:v>
                </c:pt>
                <c:pt idx="2">
                  <c:v>2.5357299999999999E-2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5.9650000000000002E-2</c:v>
                </c:pt>
                <c:pt idx="1">
                  <c:v>0.1160836</c:v>
                </c:pt>
                <c:pt idx="2">
                  <c:v>3.0165600000000001E-2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0.94211460000000002</c:v>
                </c:pt>
                <c:pt idx="1">
                  <c:v>0.84775780000000001</c:v>
                </c:pt>
                <c:pt idx="2">
                  <c:v>0.95587999999999995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6.7306099999999994E-2</c:v>
                </c:pt>
                <c:pt idx="1">
                  <c:v>9.7523100000000001E-2</c:v>
                </c:pt>
                <c:pt idx="2">
                  <c:v>5.8149899999999997E-2</c:v>
                </c:pt>
                <c:pt idx="3">
                  <c:v>0.2146711</c:v>
                </c:pt>
                <c:pt idx="4">
                  <c:v>0.16040209999999999</c:v>
                </c:pt>
                <c:pt idx="5">
                  <c:v>0.16857340000000001</c:v>
                </c:pt>
                <c:pt idx="6">
                  <c:v>0.1046108</c:v>
                </c:pt>
                <c:pt idx="7">
                  <c:v>9.0397500000000006E-2</c:v>
                </c:pt>
                <c:pt idx="8">
                  <c:v>0.166546</c:v>
                </c:pt>
                <c:pt idx="9">
                  <c:v>0.1396009</c:v>
                </c:pt>
                <c:pt idx="10">
                  <c:v>0.13447970000000001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5.1325099999999999E-2</c:v>
                </c:pt>
                <c:pt idx="1">
                  <c:v>5.4222899999999997E-2</c:v>
                </c:pt>
                <c:pt idx="2">
                  <c:v>7.1708900000000006E-2</c:v>
                </c:pt>
                <c:pt idx="3">
                  <c:v>0.1146977</c:v>
                </c:pt>
                <c:pt idx="4">
                  <c:v>8.3240599999999998E-2</c:v>
                </c:pt>
                <c:pt idx="5">
                  <c:v>5.9017399999999998E-2</c:v>
                </c:pt>
                <c:pt idx="6">
                  <c:v>6.02071E-2</c:v>
                </c:pt>
                <c:pt idx="7">
                  <c:v>8.2010799999999995E-2</c:v>
                </c:pt>
                <c:pt idx="8">
                  <c:v>0.1226767</c:v>
                </c:pt>
                <c:pt idx="9">
                  <c:v>9.0110300000000004E-2</c:v>
                </c:pt>
                <c:pt idx="10">
                  <c:v>0.1319361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7.2630299999999995E-2</c:v>
                </c:pt>
                <c:pt idx="1">
                  <c:v>7.8553499999999998E-2</c:v>
                </c:pt>
                <c:pt idx="2">
                  <c:v>5.3650200000000002E-2</c:v>
                </c:pt>
                <c:pt idx="3">
                  <c:v>9.3466999999999995E-2</c:v>
                </c:pt>
                <c:pt idx="4">
                  <c:v>0.1190122</c:v>
                </c:pt>
                <c:pt idx="5">
                  <c:v>0.1023471</c:v>
                </c:pt>
                <c:pt idx="6">
                  <c:v>8.5026500000000005E-2</c:v>
                </c:pt>
                <c:pt idx="7">
                  <c:v>0.1125826</c:v>
                </c:pt>
                <c:pt idx="8">
                  <c:v>0.123517</c:v>
                </c:pt>
                <c:pt idx="9">
                  <c:v>0.147309</c:v>
                </c:pt>
                <c:pt idx="10">
                  <c:v>8.9293399999999995E-2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0.920323</c:v>
                </c:pt>
                <c:pt idx="1">
                  <c:v>0.86151250000000001</c:v>
                </c:pt>
                <c:pt idx="2">
                  <c:v>0.8983468</c:v>
                </c:pt>
                <c:pt idx="3">
                  <c:v>0.78727659999999999</c:v>
                </c:pt>
                <c:pt idx="4">
                  <c:v>0.82500689999999999</c:v>
                </c:pt>
                <c:pt idx="5">
                  <c:v>0.88396699999999995</c:v>
                </c:pt>
                <c:pt idx="6">
                  <c:v>0.83843749999999995</c:v>
                </c:pt>
                <c:pt idx="7">
                  <c:v>0.85595489999999996</c:v>
                </c:pt>
                <c:pt idx="8">
                  <c:v>0.78557969999999999</c:v>
                </c:pt>
                <c:pt idx="9">
                  <c:v>0.82872049999999997</c:v>
                </c:pt>
                <c:pt idx="10">
                  <c:v>0.82667599999999997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6.6693500000000003E-2</c:v>
                </c:pt>
                <c:pt idx="1">
                  <c:v>0.1025259</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5.9872599999999998E-2</c:v>
                </c:pt>
                <c:pt idx="1">
                  <c:v>7.3530799999999993E-2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6.1607700000000001E-2</c:v>
                </c:pt>
                <c:pt idx="1">
                  <c:v>5.5334300000000003E-2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0.88726510000000003</c:v>
                </c:pt>
                <c:pt idx="1">
                  <c:v>0.8212623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0.41268189999999999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0.30361949999999999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0.21164230000000001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8.9973396999999995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5.4992300000000001E-2</c:v>
                </c:pt>
                <c:pt idx="1">
                  <c:v>0.1106813</c:v>
                </c:pt>
                <c:pt idx="2">
                  <c:v>0.1198095</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3.5423900000000001E-2</c:v>
                </c:pt>
                <c:pt idx="1">
                  <c:v>6.1882699999999999E-2</c:v>
                </c:pt>
                <c:pt idx="2">
                  <c:v>0.1707351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4.8099299999999998E-2</c:v>
                </c:pt>
                <c:pt idx="1">
                  <c:v>7.2003800000000007E-2</c:v>
                </c:pt>
                <c:pt idx="2">
                  <c:v>0.2327099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0.90090479999999995</c:v>
                </c:pt>
                <c:pt idx="1">
                  <c:v>0.87344379999999999</c:v>
                </c:pt>
                <c:pt idx="2">
                  <c:v>0.47605639999999999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0.1034335</c:v>
                </c:pt>
                <c:pt idx="1">
                  <c:v>0.17580950000000001</c:v>
                </c:pt>
                <c:pt idx="2">
                  <c:v>0.1215238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0.1152102</c:v>
                </c:pt>
                <c:pt idx="1">
                  <c:v>8.0665899999999999E-2</c:v>
                </c:pt>
                <c:pt idx="2">
                  <c:v>8.3226900000000006E-2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0.1117824</c:v>
                </c:pt>
                <c:pt idx="1">
                  <c:v>7.2298399999999999E-2</c:v>
                </c:pt>
                <c:pt idx="2">
                  <c:v>0.10574450000000001</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0.34974149999999998</c:v>
                </c:pt>
                <c:pt idx="1">
                  <c:v>0.77944270000000004</c:v>
                </c:pt>
                <c:pt idx="2">
                  <c:v>0.68025360000000001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0.1672574</c:v>
                </c:pt>
                <c:pt idx="1">
                  <c:v>9.1375799999999993E-2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8.0419000000000004E-2</c:v>
                </c:pt>
                <c:pt idx="1">
                  <c:v>5.3123499999999997E-2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7.98397E-2</c:v>
                </c:pt>
                <c:pt idx="1">
                  <c:v>0.1590018</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0.44716620000000001</c:v>
                </c:pt>
                <c:pt idx="1">
                  <c:v>0.22437789999999999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8.6259500000000003E-2</c:v>
                </c:pt>
                <c:pt idx="1">
                  <c:v>0.1530157</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8.6995100000000006E-2</c:v>
                </c:pt>
                <c:pt idx="1">
                  <c:v>0.1078224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8.62097E-2</c:v>
                </c:pt>
                <c:pt idx="1">
                  <c:v>0.1567558</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0.65935469999999996</c:v>
                </c:pt>
                <c:pt idx="1">
                  <c:v>0.57770270000000001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0.82961220000000002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0.7715803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0.72167000000000003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0.73173390000000005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0.86368979999999995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0.86018640000000002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0.83283580000000001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0.85652170000000005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0.93159199999999998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0.91620109999999999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0.92332270000000005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0.93463300000000005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9.0960700000000005E-2</c:v>
                </c:pt>
                <c:pt idx="1">
                  <c:v>0.23028299999999999</c:v>
                </c:pt>
                <c:pt idx="2">
                  <c:v>0.23405329999999999</c:v>
                </c:pt>
                <c:pt idx="3">
                  <c:v>0.29577340000000002</c:v>
                </c:pt>
                <c:pt idx="4">
                  <c:v>5.4464699999999998E-2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4.92912E-2</c:v>
                </c:pt>
                <c:pt idx="1">
                  <c:v>5.0582200000000001E-2</c:v>
                </c:pt>
                <c:pt idx="2">
                  <c:v>5.0236900000000001E-2</c:v>
                </c:pt>
                <c:pt idx="3">
                  <c:v>4.05926E-2</c:v>
                </c:pt>
                <c:pt idx="4">
                  <c:v>4.4762000000000003E-2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8.9390300000000006E-2</c:v>
                </c:pt>
                <c:pt idx="1">
                  <c:v>8.7710399999999994E-2</c:v>
                </c:pt>
                <c:pt idx="2">
                  <c:v>6.8126900000000004E-2</c:v>
                </c:pt>
                <c:pt idx="3">
                  <c:v>5.3626600000000003E-2</c:v>
                </c:pt>
                <c:pt idx="4">
                  <c:v>5.3426800000000003E-2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0.84021970000000001</c:v>
                </c:pt>
                <c:pt idx="1">
                  <c:v>0.72450130000000001</c:v>
                </c:pt>
                <c:pt idx="2">
                  <c:v>0.77551020000000004</c:v>
                </c:pt>
                <c:pt idx="3">
                  <c:v>0.8272176</c:v>
                </c:pt>
                <c:pt idx="4">
                  <c:v>0.84908130000000004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0.63559319999999997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0.65007780000000004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0.66586829999999997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0.67202139999999999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0.76136360000000003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0.74439460000000002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0.77903230000000001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0.80423279999999997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0.75435200000000002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0.73551909999999998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0.7418844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0.78222219999999998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0.71856869999999995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0.71631979999999995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0.73009550000000001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0.72912969999999999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0.6881391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0.75866049999999996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0.81192279999999994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0.84270730000000005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0.95343420000000001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0.95086320000000002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0.95054399999999994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0.94414609999999999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0.8016432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0.75862070000000004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0.77470360000000005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0.78532900000000005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0.95389679999999999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0.95933930000000001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0.9586017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0.95510200000000001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0.84360729999999995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0.84259260000000002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0.84026469999999998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0.84639830000000005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0.94499999999999995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0.9370079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0.9366776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0.94296230000000003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6.4189499999999997E-2</c:v>
                </c:pt>
                <c:pt idx="1">
                  <c:v>0.1582836</c:v>
                </c:pt>
                <c:pt idx="2">
                  <c:v>0.2288799</c:v>
                </c:pt>
                <c:pt idx="3">
                  <c:v>0.13969609999999999</c:v>
                </c:pt>
                <c:pt idx="4">
                  <c:v>2.77688E-2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3.4787899999999997E-2</c:v>
                </c:pt>
                <c:pt idx="1">
                  <c:v>4.8063599999999998E-2</c:v>
                </c:pt>
                <c:pt idx="2">
                  <c:v>5.4052999999999997E-2</c:v>
                </c:pt>
                <c:pt idx="3">
                  <c:v>5.7514900000000001E-2</c:v>
                </c:pt>
                <c:pt idx="4">
                  <c:v>2.9087600000000002E-2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5.6785500000000003E-2</c:v>
                </c:pt>
                <c:pt idx="1">
                  <c:v>0.14177010000000001</c:v>
                </c:pt>
                <c:pt idx="2">
                  <c:v>0.1255674</c:v>
                </c:pt>
                <c:pt idx="3">
                  <c:v>6.8987599999999996E-2</c:v>
                </c:pt>
                <c:pt idx="4">
                  <c:v>3.9656400000000001E-2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0.93436079999999999</c:v>
                </c:pt>
                <c:pt idx="1">
                  <c:v>0.8535874</c:v>
                </c:pt>
                <c:pt idx="2">
                  <c:v>0.73539279999999996</c:v>
                </c:pt>
                <c:pt idx="3">
                  <c:v>0.78068320000000002</c:v>
                </c:pt>
                <c:pt idx="4">
                  <c:v>0.94437420000000005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0.8638344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0.83496329999999996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0.84383319999999995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0.83510130000000005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0.83698030000000001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0.8304279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0.8302387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0.73170729999999995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0.70036989999999999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0.71902270000000001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0.75657249999999998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0.6030856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0.5884298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0.71867879999999995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0.79054919999999995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0.82702699999999996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0.85982230000000004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0.80645160000000005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0.80418040000000002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0.78605769999999997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0.82733809999999997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0.81663330000000001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0.80968859999999998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0.81742740000000003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0.84044529999999995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0.65614039999999996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0.62476189999999998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0.66449930000000001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0.70479130000000001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0.74177950000000004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0.76721309999999998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0.72936509999999999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0.78801429999999995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0.90033980000000002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0.91581630000000003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0.92314569999999996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0.92170470000000004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3.4090299999999997E-2</c:v>
                </c:pt>
                <c:pt idx="1">
                  <c:v>0.14949609999999999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6.7524000000000001E-2</c:v>
                </c:pt>
                <c:pt idx="1">
                  <c:v>6.8236599999999994E-2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0.136792</c:v>
                </c:pt>
                <c:pt idx="1">
                  <c:v>0.1618627</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0.78529669999999996</c:v>
                </c:pt>
                <c:pt idx="1">
                  <c:v>0.65889240000000004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0.98945150000000004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0.98167539999999998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0.99292040000000004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0.98830410000000002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0.93803789999999998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0.93018480000000003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0.94150420000000001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0.94522689999999998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0.67937219999999998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0.69210530000000003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0.66398389999999996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0.68589739999999999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0.76148800000000005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0.76395939999999996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0.7600768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0.74842770000000003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0.72489079999999995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0.70992370000000005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0.73596669999999997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0.64379949999999997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0.69875779999999998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0.75675680000000001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0.71531100000000003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0.80603449999999999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0.8029925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0.77589450000000004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0.83162219999999998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0.89583330000000005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0.87612610000000002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0.90188679999999999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0.92069630000000002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0.80703619999999998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0.81472389999999995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0.80347829999999998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0.82289630000000002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0.89555560000000001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0.89405679999999998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0.88132299999999997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0.88842109999999996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0.1126834</c:v>
                </c:pt>
                <c:pt idx="1">
                  <c:v>0.15028059999999999</c:v>
                </c:pt>
                <c:pt idx="2">
                  <c:v>0.111467</c:v>
                </c:pt>
                <c:pt idx="3">
                  <c:v>0.16796829999999999</c:v>
                </c:pt>
                <c:pt idx="4">
                  <c:v>0.20657039999999999</c:v>
                </c:pt>
                <c:pt idx="5">
                  <c:v>0.1234823</c:v>
                </c:pt>
                <c:pt idx="6">
                  <c:v>5.9646900000000003E-2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9.0937599999999993E-2</c:v>
                </c:pt>
                <c:pt idx="1">
                  <c:v>9.6838199999999999E-2</c:v>
                </c:pt>
                <c:pt idx="2">
                  <c:v>8.37397E-2</c:v>
                </c:pt>
                <c:pt idx="3">
                  <c:v>7.8815999999999997E-2</c:v>
                </c:pt>
                <c:pt idx="4">
                  <c:v>9.3302300000000005E-2</c:v>
                </c:pt>
                <c:pt idx="5">
                  <c:v>6.9162000000000001E-2</c:v>
                </c:pt>
                <c:pt idx="6">
                  <c:v>5.79765E-2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0.13219339999999999</c:v>
                </c:pt>
                <c:pt idx="1">
                  <c:v>0.14759269999999999</c:v>
                </c:pt>
                <c:pt idx="2">
                  <c:v>0.2093043</c:v>
                </c:pt>
                <c:pt idx="3">
                  <c:v>0.19284290000000001</c:v>
                </c:pt>
                <c:pt idx="4">
                  <c:v>0.1747418</c:v>
                </c:pt>
                <c:pt idx="5">
                  <c:v>0.122347</c:v>
                </c:pt>
                <c:pt idx="6">
                  <c:v>8.0349400000000001E-2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0.83385819999999999</c:v>
                </c:pt>
                <c:pt idx="1">
                  <c:v>0.71282270000000003</c:v>
                </c:pt>
                <c:pt idx="2">
                  <c:v>0.73473739999999998</c:v>
                </c:pt>
                <c:pt idx="3">
                  <c:v>0.7489268</c:v>
                </c:pt>
                <c:pt idx="4">
                  <c:v>0.68089290000000002</c:v>
                </c:pt>
                <c:pt idx="5">
                  <c:v>0.86450729999999998</c:v>
                </c:pt>
                <c:pt idx="6">
                  <c:v>0.90406089999999995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0.89610389999999995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0.90977439999999998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0.88358780000000003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0.90309280000000003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0.85819069999999997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0.84302330000000003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0.85398229999999997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0.86117650000000001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0.87332050000000006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0.8851485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0.79081630000000003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0.84662579999999998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0.83277590000000001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0.71910110000000005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0.79207919999999998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0.78723399999999999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0.88372090000000003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0.87867649999999997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0.89263800000000004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0.89735100000000001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0.85374150000000004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0.85339169999999998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0.86212120000000003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0.86124400000000001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0.77614859999999997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0.74189939999999999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0.78189299999999995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0.82818179999999997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0.81099659999999996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0.83673470000000005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0.75634520000000005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0.78688519999999995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0.11137850000000001</c:v>
                </c:pt>
                <c:pt idx="1">
                  <c:v>8.0524799999999994E-2</c:v>
                </c:pt>
                <c:pt idx="2">
                  <c:v>0.18176339999999999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3.8274000000000002E-2</c:v>
                </c:pt>
                <c:pt idx="1">
                  <c:v>7.5374899999999995E-2</c:v>
                </c:pt>
                <c:pt idx="2">
                  <c:v>0.1051209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5.78322E-2</c:v>
                </c:pt>
                <c:pt idx="1">
                  <c:v>0.1293388</c:v>
                </c:pt>
                <c:pt idx="2">
                  <c:v>0.1629681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0.91721149999999996</c:v>
                </c:pt>
                <c:pt idx="1">
                  <c:v>0.78563620000000001</c:v>
                </c:pt>
                <c:pt idx="2">
                  <c:v>0.70124730000000002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0.83072100000000004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0.8552189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0.81374049999999998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0.84006460000000005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0.52443379999999995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0.52827590000000002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0.5782313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0.5832427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0.60860440000000005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0.60024449999999996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0.63190179999999996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0.61649089999999995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0.87209300000000001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0.89589439999999998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0.90285110000000002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0.90318909999999997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0.67857140000000005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0.7037485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0.72528429999999999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0.72735939999999999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0.72983869999999995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0.7402299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0.75375630000000005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0.759633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0.30078129999999997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0.3305439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0.3033708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0.3527132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0.1747475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0.19723180000000001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0.25419459999999999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0.2273152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0.40812720000000002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0.4342857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0.46493509999999999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0.4528875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0.10614179999999999</c:v>
                </c:pt>
                <c:pt idx="1">
                  <c:v>7.57684E-2</c:v>
                </c:pt>
                <c:pt idx="2">
                  <c:v>7.6274400000000006E-2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7.7774999999999997E-2</c:v>
                </c:pt>
                <c:pt idx="1">
                  <c:v>3.7258600000000003E-2</c:v>
                </c:pt>
                <c:pt idx="2">
                  <c:v>1.8056200000000001E-2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0.1274885</c:v>
                </c:pt>
                <c:pt idx="1">
                  <c:v>4.2883999999999999E-2</c:v>
                </c:pt>
                <c:pt idx="2">
                  <c:v>1.9775999999999999E-3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0.75075130000000001</c:v>
                </c:pt>
                <c:pt idx="1">
                  <c:v>0.9446563</c:v>
                </c:pt>
                <c:pt idx="2">
                  <c:v>0.98838689999999996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0.51548669999999996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0.53148609999999996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0.50469039999999998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0.58387800000000001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0.52094969999999996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0.5533981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0.59681090000000003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0.66219510000000004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0.44810539999999999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0.47977940000000002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0.44325769999999998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0.47625899999999999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0.89396889999999996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0.87513940000000001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0.87360000000000004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0.87533879999999997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0.91967869999999996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0.90888119999999994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0.88535560000000002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0.90216370000000001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0.63755980000000001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0.6232877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0.65165169999999994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0.68077799999999999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0.74678109999999998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0.75121950000000004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0.77955909999999995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0.78073769999999998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8.9793509999999994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8.9061085999999996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8.8910728999999993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9.0111627999999993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0.160939</c:v>
                </c:pt>
                <c:pt idx="1">
                  <c:v>5.9319400000000001E-2</c:v>
                </c:pt>
                <c:pt idx="2">
                  <c:v>0.1225986</c:v>
                </c:pt>
                <c:pt idx="3">
                  <c:v>0.1395585</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5.4446599999999998E-2</c:v>
                </c:pt>
                <c:pt idx="1">
                  <c:v>5.5471399999999997E-2</c:v>
                </c:pt>
                <c:pt idx="2">
                  <c:v>4.80994E-2</c:v>
                </c:pt>
                <c:pt idx="3">
                  <c:v>8.50471E-2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7.6627799999999996E-2</c:v>
                </c:pt>
                <c:pt idx="1">
                  <c:v>7.5840099999999994E-2</c:v>
                </c:pt>
                <c:pt idx="2">
                  <c:v>5.2030399999999997E-2</c:v>
                </c:pt>
                <c:pt idx="3">
                  <c:v>0.1979872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0.83763100000000001</c:v>
                </c:pt>
                <c:pt idx="1">
                  <c:v>0.82463209999999998</c:v>
                </c:pt>
                <c:pt idx="2">
                  <c:v>0.85921080000000005</c:v>
                </c:pt>
                <c:pt idx="3">
                  <c:v>0.57891400000000004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0.21821489999999999</c:v>
                </c:pt>
                <c:pt idx="1">
                  <c:v>0.14942169999999999</c:v>
                </c:pt>
                <c:pt idx="2">
                  <c:v>0.1300258</c:v>
                </c:pt>
                <c:pt idx="3">
                  <c:v>7.1754999999999999E-2</c:v>
                </c:pt>
                <c:pt idx="4">
                  <c:v>7.9533300000000001E-2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5.6793299999999998E-2</c:v>
                </c:pt>
                <c:pt idx="1">
                  <c:v>8.1154500000000004E-2</c:v>
                </c:pt>
                <c:pt idx="2">
                  <c:v>4.7392200000000002E-2</c:v>
                </c:pt>
                <c:pt idx="3">
                  <c:v>8.7267600000000001E-2</c:v>
                </c:pt>
                <c:pt idx="4">
                  <c:v>9.3351799999999999E-2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0.11369070000000001</c:v>
                </c:pt>
                <c:pt idx="1">
                  <c:v>8.7599800000000005E-2</c:v>
                </c:pt>
                <c:pt idx="2">
                  <c:v>6.2771400000000005E-2</c:v>
                </c:pt>
                <c:pt idx="3">
                  <c:v>0.13262470000000001</c:v>
                </c:pt>
                <c:pt idx="4">
                  <c:v>0.12346840000000001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0.75352129999999995</c:v>
                </c:pt>
                <c:pt idx="1">
                  <c:v>0.72145440000000005</c:v>
                </c:pt>
                <c:pt idx="2">
                  <c:v>0.90048050000000002</c:v>
                </c:pt>
                <c:pt idx="3">
                  <c:v>0.60584729999999998</c:v>
                </c:pt>
                <c:pt idx="4">
                  <c:v>0.57542000000000004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Sheffield Teaching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46039297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999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051594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696749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111121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45366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441807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99119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379584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292458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757005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411283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150129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906951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424031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767335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393154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493160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07154055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02944824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43655719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22853844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456894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93364366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52693481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69690556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19411759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89947172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25601808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625070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88186874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81475872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2838553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04120957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38761396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15373156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71652183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43662661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42982036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2851953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53061766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97640193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37179753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22510228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38674208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6825883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55082960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0079375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00270665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16598170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84512768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08175030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37908129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70371898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10735777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72251899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95369464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8640397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37875421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53246418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57499728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83884714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87396442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8979838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307663" y="622300"/>
            <a:ext cx="397096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Sheffield Teaching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141829931"/>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4047700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28243928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42672659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35361918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74098173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2524258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59498626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5294671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75567031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98440879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8733827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55528060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8695456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84135675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70649783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54120422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01640611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79076273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3318380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08327978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30494302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03813668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68315092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23493365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84414071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25660204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50269391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2030625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00532316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542792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52396586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21972915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92096343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35099264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84448561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73076078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19704029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63964428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07930917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6385137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80098077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1022995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43719212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97404080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65258987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80596748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1865838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8002156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72090418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63103789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27520164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8956241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0143905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851234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525697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457172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84672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072662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358552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53521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30412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426088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647486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019164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647769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18503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14361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919445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607947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488779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166387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36451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87399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295883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697242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22291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864376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196840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49264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487138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362155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9996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528624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11921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685918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354993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009493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740488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117706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602593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83601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40061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35285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984147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279799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594508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904957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314341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344926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33788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650958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5671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086609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252850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686942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312996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76827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944067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255014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31428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04245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957201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083985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781276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602624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527254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124202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874651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268735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523214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342438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605700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722558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788686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352276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021915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48821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575563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098718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937801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017112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875304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08627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980415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079129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861952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614653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39713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328576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78713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591647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132986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310456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947634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038720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146641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589114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87043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885379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51994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98559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073954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347320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76256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02442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301510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760827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348414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783225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52682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58418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281392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277797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523561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34704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951399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92121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179558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236975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260771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612368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542215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102070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4584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056160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1,138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2,419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21767841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91339161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28347318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307663" y="622300"/>
            <a:ext cx="3970960" cy="276999"/>
          </a:xfrm>
          <a:prstGeom prst="rect">
            <a:avLst/>
          </a:prstGeom>
          <a:noFill/>
        </p:spPr>
        <p:txBody>
          <a:bodyPr wrap="none" rtlCol="0">
            <a:spAutoFit/>
          </a:bodyPr>
          <a:lstStyle/>
          <a:p>
            <a:pPr algn="r"/>
            <a:r>
              <a:rPr lang="en-GB" sz="1200" b="1">
                <a:solidFill>
                  <a:srgbClr val="336E9F"/>
                </a:solidFill>
                <a:latin typeface="Arial"/>
                <a:cs typeface="Arial"/>
              </a:rPr>
              <a:t>Sheffield Teaching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23021</Words>
  <Application>Microsoft Office PowerPoint</Application>
  <PresentationFormat>Custom</PresentationFormat>
  <Paragraphs>5942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