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7.9521800000000004E-2</c:v>
                </c:pt>
                <c:pt idx="1">
                  <c:v>4.3426199999999998E-2</c:v>
                </c:pt>
                <c:pt idx="2">
                  <c:v>4.9488699999999997E-2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8.6499400000000004E-2</c:v>
                </c:pt>
                <c:pt idx="1">
                  <c:v>0.1273234</c:v>
                </c:pt>
                <c:pt idx="2">
                  <c:v>5.9498500000000003E-2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4.2120499999999998E-2</c:v>
                </c:pt>
                <c:pt idx="1">
                  <c:v>9.0089299999999997E-2</c:v>
                </c:pt>
                <c:pt idx="2">
                  <c:v>1.30949E-2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0.91914359999999995</c:v>
                </c:pt>
                <c:pt idx="1">
                  <c:v>0.8661818</c:v>
                </c:pt>
                <c:pt idx="2">
                  <c:v>0.96541359999999998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0.59337309999999999</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4.0568300000000002E-2</c:v>
                </c:pt>
                <c:pt idx="1">
                  <c:v>4.4067500000000003E-2</c:v>
                </c:pt>
                <c:pt idx="2">
                  <c:v>9.9877000000000004E-3</c:v>
                </c:pt>
                <c:pt idx="3">
                  <c:v>0.1115115</c:v>
                </c:pt>
                <c:pt idx="4">
                  <c:v>2.4183E-3</c:v>
                </c:pt>
                <c:pt idx="5">
                  <c:v>0.13853170000000001</c:v>
                </c:pt>
                <c:pt idx="6">
                  <c:v>4.5828300000000002E-2</c:v>
                </c:pt>
                <c:pt idx="7">
                  <c:v>3.6114899999999998E-2</c:v>
                </c:pt>
                <c:pt idx="8">
                  <c:v>6.1930300000000001E-2</c:v>
                </c:pt>
                <c:pt idx="9">
                  <c:v>0</c:v>
                </c:pt>
                <c:pt idx="10">
                  <c:v>0.117228</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0.10480059999999999</c:v>
                </c:pt>
                <c:pt idx="1">
                  <c:v>0.1611341</c:v>
                </c:pt>
                <c:pt idx="2">
                  <c:v>0.1680333</c:v>
                </c:pt>
                <c:pt idx="3">
                  <c:v>0.3210171</c:v>
                </c:pt>
                <c:pt idx="4">
                  <c:v>0.36023670000000002</c:v>
                </c:pt>
                <c:pt idx="5">
                  <c:v>0.1191009</c:v>
                </c:pt>
                <c:pt idx="6">
                  <c:v>0.17777209999999999</c:v>
                </c:pt>
                <c:pt idx="7">
                  <c:v>0.19057589999999999</c:v>
                </c:pt>
                <c:pt idx="8">
                  <c:v>0.33190799999999998</c:v>
                </c:pt>
                <c:pt idx="9">
                  <c:v>0.40662690000000001</c:v>
                </c:pt>
                <c:pt idx="10">
                  <c:v>0.16643949999999999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4.5892599999999999E-2</c:v>
                </c:pt>
                <c:pt idx="1">
                  <c:v>2.5097899999999999E-2</c:v>
                </c:pt>
                <c:pt idx="2">
                  <c:v>5.4879999999999998E-3</c:v>
                </c:pt>
                <c:pt idx="3">
                  <c:v>0</c:v>
                </c:pt>
                <c:pt idx="4">
                  <c:v>0</c:v>
                </c:pt>
                <c:pt idx="5">
                  <c:v>7.2305400000000006E-2</c:v>
                </c:pt>
                <c:pt idx="6">
                  <c:v>2.6244E-2</c:v>
                </c:pt>
                <c:pt idx="7">
                  <c:v>5.8299999999999998E-2</c:v>
                </c:pt>
                <c:pt idx="8">
                  <c:v>1.8901299999999999E-2</c:v>
                </c:pt>
                <c:pt idx="9">
                  <c:v>0</c:v>
                </c:pt>
                <c:pt idx="10">
                  <c:v>7.20417E-2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4.1091599999999999E-2</c:v>
                </c:pt>
                <c:pt idx="4">
                  <c:v>0</c:v>
                </c:pt>
                <c:pt idx="5">
                  <c:v>1.5E-6</c:v>
                </c:pt>
                <c:pt idx="6">
                  <c:v>6.2419500000000003E-2</c:v>
                </c:pt>
                <c:pt idx="7">
                  <c:v>1.3999999999999999E-6</c:v>
                </c:pt>
                <c:pt idx="8">
                  <c:v>4.9125099999999998E-2</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0.92393139999999996</c:v>
                </c:pt>
                <c:pt idx="1">
                  <c:v>0.82568419999999998</c:v>
                </c:pt>
                <c:pt idx="2">
                  <c:v>0.91710959999999997</c:v>
                </c:pt>
                <c:pt idx="3">
                  <c:v>0.9492157</c:v>
                </c:pt>
                <c:pt idx="4">
                  <c:v>0.84548120000000004</c:v>
                </c:pt>
                <c:pt idx="5">
                  <c:v>0.8691004</c:v>
                </c:pt>
                <c:pt idx="6">
                  <c:v>0.76588619999999996</c:v>
                </c:pt>
                <c:pt idx="7">
                  <c:v>0.91641300000000003</c:v>
                </c:pt>
                <c:pt idx="8">
                  <c:v>0.95087489999999997</c:v>
                </c:pt>
                <c:pt idx="9">
                  <c:v>0.83684650000000005</c:v>
                </c:pt>
                <c:pt idx="10">
                  <c:v>0.78844630000000004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2.5441999999999999E-2</c:v>
                </c:pt>
                <c:pt idx="1">
                  <c:v>7.3989100000000002E-2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0.14237549999999999</c:v>
                </c:pt>
                <c:pt idx="1">
                  <c:v>0.13060450000000001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2.0356200000000001E-2</c:v>
                </c:pt>
                <c:pt idx="1">
                  <c:v>2.6797499999999998E-2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0.86809060000000005</c:v>
                </c:pt>
                <c:pt idx="1">
                  <c:v>0.80185410000000001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0.33306350000000001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0.4628563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0.132024</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8.7804287999999993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3.05876E-2</c:v>
                </c:pt>
                <c:pt idx="1">
                  <c:v>9.0107599999999996E-2</c:v>
                </c:pt>
                <c:pt idx="2">
                  <c:v>7.8448599999999993E-2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8.4233299999999997E-2</c:v>
                </c:pt>
                <c:pt idx="1">
                  <c:v>0.10303030000000001</c:v>
                </c:pt>
                <c:pt idx="2">
                  <c:v>0.25345689999999998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2.36946E-2</c:v>
                </c:pt>
                <c:pt idx="1">
                  <c:v>5.1430099999999999E-2</c:v>
                </c:pt>
                <c:pt idx="2">
                  <c:v>0.19134899999999999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0.90445279999999995</c:v>
                </c:pt>
                <c:pt idx="1">
                  <c:v>0.84418380000000004</c:v>
                </c:pt>
                <c:pt idx="2">
                  <c:v>0.38048559999999998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3.3942300000000002E-2</c:v>
                </c:pt>
                <c:pt idx="1">
                  <c:v>0.13455149999999999</c:v>
                </c:pt>
                <c:pt idx="2">
                  <c:v>8.2814600000000002E-2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0.25419259999999999</c:v>
                </c:pt>
                <c:pt idx="1">
                  <c:v>0.16318189999999999</c:v>
                </c:pt>
                <c:pt idx="2">
                  <c:v>0.16064529999999999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4.2291200000000001E-2</c:v>
                </c:pt>
                <c:pt idx="1">
                  <c:v>3.1040399999999999E-2</c:v>
                </c:pt>
                <c:pt idx="2">
                  <c:v>6.7035300000000006E-2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0.4101708</c:v>
                </c:pt>
                <c:pt idx="1">
                  <c:v>0.79954539999999996</c:v>
                </c:pt>
                <c:pt idx="2">
                  <c:v>0.66232769999999996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0.1175775</c:v>
                </c:pt>
                <c:pt idx="1">
                  <c:v>5.7808600000000002E-2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0.17977879999999999</c:v>
                </c:pt>
                <c:pt idx="1">
                  <c:v>0.1202579</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3.01598E-2</c:v>
                </c:pt>
                <c:pt idx="1">
                  <c:v>0.12543460000000001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0.40349170000000001</c:v>
                </c:pt>
                <c:pt idx="1">
                  <c:v>0.191634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5.0855200000000003E-2</c:v>
                </c:pt>
                <c:pt idx="1">
                  <c:v>9.9386699999999994E-2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0.15780379999999999</c:v>
                </c:pt>
                <c:pt idx="1">
                  <c:v>0.2150803</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5.0805299999999998E-2</c:v>
                </c:pt>
                <c:pt idx="1">
                  <c:v>0.1031268</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0.66630999999999996</c:v>
                </c:pt>
                <c:pt idx="1">
                  <c:v>0.52618560000000003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0.83499999999999996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0.80487799999999998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0.80225990000000003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0.81499999999999995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0.79797980000000002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0.78395060000000005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0.82122910000000005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0.88717950000000001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0.88144330000000004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0.88311689999999998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0.89820359999999999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6.2756099999999995E-2</c:v>
                </c:pt>
                <c:pt idx="1">
                  <c:v>0.19672970000000001</c:v>
                </c:pt>
                <c:pt idx="2">
                  <c:v>0.20173730000000001</c:v>
                </c:pt>
                <c:pt idx="3">
                  <c:v>0.26885520000000002</c:v>
                </c:pt>
                <c:pt idx="4">
                  <c:v>2.6363600000000001E-2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0.1057004</c:v>
                </c:pt>
                <c:pt idx="1">
                  <c:v>0.1176889</c:v>
                </c:pt>
                <c:pt idx="2">
                  <c:v>0.1148689</c:v>
                </c:pt>
                <c:pt idx="3">
                  <c:v>9.4428899999999996E-2</c:v>
                </c:pt>
                <c:pt idx="4">
                  <c:v>0.1009642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6.1185700000000003E-2</c:v>
                </c:pt>
                <c:pt idx="1">
                  <c:v>5.4156999999999997E-2</c:v>
                </c:pt>
                <c:pt idx="2">
                  <c:v>3.58109E-2</c:v>
                </c:pt>
                <c:pt idx="3">
                  <c:v>2.67085E-2</c:v>
                </c:pt>
                <c:pt idx="4">
                  <c:v>2.53257E-2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0.84712710000000002</c:v>
                </c:pt>
                <c:pt idx="1">
                  <c:v>0.80260089999999995</c:v>
                </c:pt>
                <c:pt idx="2">
                  <c:v>0.78473939999999998</c:v>
                </c:pt>
                <c:pt idx="3">
                  <c:v>0.87817610000000002</c:v>
                </c:pt>
                <c:pt idx="4">
                  <c:v>0.83750950000000002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0.53284670000000001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0.56737590000000004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0.64655169999999995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0.58646620000000005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0.6774194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0.73873869999999997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0.8169014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0.76344089999999998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0.76651979999999997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0.7719298</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0.78743960000000002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0.75330399999999997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0.745614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0.76719579999999998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0.82710280000000003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0.81481479999999995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0.84444439999999998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0.8472906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0.95566499999999999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0.95566499999999999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0.95180719999999996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0.92817680000000002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0.77339899999999995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0.73891629999999997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0.75151520000000005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0.76373630000000003</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0.97894740000000002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0.95263160000000002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0.95625000000000004</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0.96629209999999999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0.81111109999999997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0.89261740000000001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0.86075950000000001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0.93023259999999997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0.9174312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0.91803279999999998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0.92574259999999997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4.1836999999999999E-2</c:v>
                </c:pt>
                <c:pt idx="1">
                  <c:v>0.12783330000000001</c:v>
                </c:pt>
                <c:pt idx="2">
                  <c:v>0.19439039999999999</c:v>
                </c:pt>
                <c:pt idx="3">
                  <c:v>0.1081217</c:v>
                </c:pt>
                <c:pt idx="4">
                  <c:v>9.3279000000000001E-3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7.9492900000000005E-2</c:v>
                </c:pt>
                <c:pt idx="1">
                  <c:v>0.1089642</c:v>
                </c:pt>
                <c:pt idx="2">
                  <c:v>0.1230319</c:v>
                </c:pt>
                <c:pt idx="3">
                  <c:v>0.1206638</c:v>
                </c:pt>
                <c:pt idx="4">
                  <c:v>6.59695E-2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3.4432999999999998E-2</c:v>
                </c:pt>
                <c:pt idx="1">
                  <c:v>0.1113198</c:v>
                </c:pt>
                <c:pt idx="2">
                  <c:v>9.1078000000000006E-2</c:v>
                </c:pt>
                <c:pt idx="3">
                  <c:v>3.7413200000000001E-2</c:v>
                </c:pt>
                <c:pt idx="4">
                  <c:v>2.1215500000000002E-2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0.90409479999999998</c:v>
                </c:pt>
                <c:pt idx="1">
                  <c:v>0.82929070000000005</c:v>
                </c:pt>
                <c:pt idx="2">
                  <c:v>0.77531209999999995</c:v>
                </c:pt>
                <c:pt idx="3">
                  <c:v>0.76614070000000001</c:v>
                </c:pt>
                <c:pt idx="4">
                  <c:v>0.92957690000000004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0.8325359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0.84433959999999997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0.90116280000000004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0.85051549999999998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0.87224670000000004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0.85217390000000004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0.91099479999999999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0.88995219999999997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0.70935959999999998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0.76555019999999996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0.739645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0.77894739999999996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0.57547170000000003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0.59523809999999999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0.72432430000000003</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0.82424240000000004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0.85869569999999995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0.76444440000000002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0.82589290000000004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0.7958115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0.81067959999999994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0.82568810000000004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0.81278539999999999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0.82954550000000005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0.86868690000000004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0.75177300000000002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0.64429530000000002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0.74637679999999995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0.7477876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0.75446429999999998</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0.72872340000000002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0.75242719999999996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0.91578950000000003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0.89808920000000003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0.93442619999999998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0.70256379999999996</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0.1037064</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0.16672780000000001</c:v>
                </c:pt>
                <c:pt idx="1">
                  <c:v>0.15981580000000001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8.7190000000000004E-2</c:v>
                </c:pt>
                <c:pt idx="1">
                  <c:v>0.1160731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0.80277489999999996</c:v>
                </c:pt>
                <c:pt idx="1">
                  <c:v>0.62066900000000003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0.97938139999999996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0.97530859999999997</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0.8978102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0.90625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0.94897960000000003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0.96721310000000005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0.60194170000000002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0.55913979999999996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0.61728400000000005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0.72619049999999996</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0.67592589999999997</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0.63829789999999997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0.74117650000000002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0.78823529999999997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0.67592589999999997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0.68817200000000001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0.69767440000000003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0.75903609999999999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0.59523809999999999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0.58750000000000002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0.81081080000000005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0.74683540000000004</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0.80555560000000004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0.73404259999999999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0.79069769999999995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0.81609200000000004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0.91333330000000001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0.91851850000000002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0.88596490000000006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0.9274194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0.76649750000000005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0.71287129999999999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0.77707009999999999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0.80571429999999999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0.8396226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0.84042550000000005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0.84146339999999997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0.88095239999999997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6.72407E-2</c:v>
                </c:pt>
                <c:pt idx="1">
                  <c:v>9.6278699999999995E-2</c:v>
                </c:pt>
                <c:pt idx="2">
                  <c:v>5.57502E-2</c:v>
                </c:pt>
                <c:pt idx="3">
                  <c:v>0.1140221</c:v>
                </c:pt>
                <c:pt idx="4">
                  <c:v>0.15020910000000001</c:v>
                </c:pt>
                <c:pt idx="5">
                  <c:v>7.5744000000000006E-2</c:v>
                </c:pt>
                <c:pt idx="6">
                  <c:v>1.9794599999999999E-2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0.18182309999999999</c:v>
                </c:pt>
                <c:pt idx="1">
                  <c:v>0.2048421</c:v>
                </c:pt>
                <c:pt idx="2">
                  <c:v>0.19517329999999999</c:v>
                </c:pt>
                <c:pt idx="3">
                  <c:v>0.1867085</c:v>
                </c:pt>
                <c:pt idx="4">
                  <c:v>0.20602500000000001</c:v>
                </c:pt>
                <c:pt idx="5">
                  <c:v>0.1646386</c:v>
                </c:pt>
                <c:pt idx="6">
                  <c:v>0.13768089999999999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8.67507E-2</c:v>
                </c:pt>
                <c:pt idx="1">
                  <c:v>9.3590800000000002E-2</c:v>
                </c:pt>
                <c:pt idx="2">
                  <c:v>0.15358749999999999</c:v>
                </c:pt>
                <c:pt idx="3">
                  <c:v>0.13889670000000001</c:v>
                </c:pt>
                <c:pt idx="4">
                  <c:v>0.1183805</c:v>
                </c:pt>
                <c:pt idx="5">
                  <c:v>7.46087E-2</c:v>
                </c:pt>
                <c:pt idx="6">
                  <c:v>4.0497199999999997E-2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0.80380779999999996</c:v>
                </c:pt>
                <c:pt idx="1">
                  <c:v>0.723387</c:v>
                </c:pt>
                <c:pt idx="2">
                  <c:v>0.74016599999999999</c:v>
                </c:pt>
                <c:pt idx="3">
                  <c:v>0.76234120000000005</c:v>
                </c:pt>
                <c:pt idx="4">
                  <c:v>0.71619180000000005</c:v>
                </c:pt>
                <c:pt idx="5">
                  <c:v>0.84823870000000001</c:v>
                </c:pt>
                <c:pt idx="6">
                  <c:v>0.8861289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0.92660549999999997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0.81052630000000003</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0.91764710000000005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0.89534879999999994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0.85567009999999999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0.75903609999999999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0.84210529999999995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0.85333329999999996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0.8454545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0.87903229999999999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0.78571429999999998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0.88095239999999997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0.83720930000000005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0.87096770000000001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0.95833330000000005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0.92391299999999998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0.93506489999999998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0.93442619999999998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0.92727269999999995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0.85393260000000004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0.90322579999999997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0.84523809999999999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0.8450704</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0.87727270000000002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0.80995479999999997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0.82222220000000001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9.0676499999999993E-2</c:v>
                </c:pt>
                <c:pt idx="1">
                  <c:v>5.4396899999999998E-2</c:v>
                </c:pt>
                <c:pt idx="2">
                  <c:v>0.14957509999999999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7.9677999999999999E-2</c:v>
                </c:pt>
                <c:pt idx="1">
                  <c:v>0.12763060000000001</c:v>
                </c:pt>
                <c:pt idx="2">
                  <c:v>0.1694975</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3.7130200000000002E-2</c:v>
                </c:pt>
                <c:pt idx="1">
                  <c:v>0.103211</c:v>
                </c:pt>
                <c:pt idx="2">
                  <c:v>0.1307798</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0.9287668</c:v>
                </c:pt>
                <c:pt idx="1">
                  <c:v>0.73736029999999997</c:v>
                </c:pt>
                <c:pt idx="2">
                  <c:v>0.76477360000000005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0.85483869999999995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0.92727269999999995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0.76543209999999995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0.7887324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0.543956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0.4916201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0.5774648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0.67088610000000004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0.68292679999999995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0.5621891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0.66257670000000002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0.72677599999999998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0.8342541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0.87573959999999995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0.83823530000000002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0.73333329999999997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0.67164179999999996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0.72435899999999998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0.77064220000000005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0.77570090000000003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0.75722540000000005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0.81283419999999995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0.30666670000000001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0.28813559999999999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0.29268290000000002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0.41509430000000003</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0.2093023</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0.18181820000000001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0.1885714</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0.21649479999999999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0.37190079999999998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0.32608700000000002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0.41322310000000001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7.6109599999999999E-2</c:v>
                </c:pt>
                <c:pt idx="1">
                  <c:v>5.1762599999999999E-2</c:v>
                </c:pt>
                <c:pt idx="2">
                  <c:v>6.5347199999999994E-2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0.1378394</c:v>
                </c:pt>
                <c:pt idx="1">
                  <c:v>8.5270100000000001E-2</c:v>
                </c:pt>
                <c:pt idx="2">
                  <c:v>3.0961099999999998E-2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9.7456299999999996E-2</c:v>
                </c:pt>
                <c:pt idx="1">
                  <c:v>1.8878200000000001E-2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0.76522710000000005</c:v>
                </c:pt>
                <c:pt idx="1">
                  <c:v>0.96543020000000002</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0.44339620000000002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0.46464650000000002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0.53947369999999994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0.5280899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0.59756100000000001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0.58282210000000001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0.68484849999999997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0.41284399999999999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0.40740739999999998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0.4270833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0.42553190000000002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0.86936939999999996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0.86547090000000004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0.85405410000000004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0.86567159999999999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0.94418599999999997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0.88262910000000006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0.94152049999999998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0.91489359999999997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0.6864865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0.56140350000000006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0.65068490000000001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0.68627450000000001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0.75396830000000004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0.74757280000000004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0.80769230000000003</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8.7581395000000004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8.7880184000000003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8.8666666999999997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8.7839196000000008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0.13358110000000001</c:v>
                </c:pt>
                <c:pt idx="1">
                  <c:v>3.0816199999999998E-2</c:v>
                </c:pt>
                <c:pt idx="2">
                  <c:v>9.4009300000000004E-2</c:v>
                </c:pt>
                <c:pt idx="3">
                  <c:v>9.4296900000000003E-2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0.1091625</c:v>
                </c:pt>
                <c:pt idx="1">
                  <c:v>0.11247790000000001</c:v>
                </c:pt>
                <c:pt idx="2">
                  <c:v>0.10527789999999999</c:v>
                </c:pt>
                <c:pt idx="3">
                  <c:v>0.17557020000000001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4.9269899999999998E-2</c:v>
                </c:pt>
                <c:pt idx="1">
                  <c:v>4.7336900000000001E-2</c:v>
                </c:pt>
                <c:pt idx="2">
                  <c:v>2.3441199999999999E-2</c:v>
                </c:pt>
                <c:pt idx="3">
                  <c:v>0.15272559999999999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0.8710331</c:v>
                </c:pt>
                <c:pt idx="1">
                  <c:v>0.8097512</c:v>
                </c:pt>
                <c:pt idx="2">
                  <c:v>0.86640689999999998</c:v>
                </c:pt>
                <c:pt idx="3">
                  <c:v>0.57100580000000001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0.18315899999999999</c:v>
                </c:pt>
                <c:pt idx="1">
                  <c:v>0.1172236</c:v>
                </c:pt>
                <c:pt idx="2">
                  <c:v>0.10114529999999999</c:v>
                </c:pt>
                <c:pt idx="3">
                  <c:v>3.7770499999999999E-2</c:v>
                </c:pt>
                <c:pt idx="4">
                  <c:v>4.1659799999999997E-2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0.12690509999999999</c:v>
                </c:pt>
                <c:pt idx="1">
                  <c:v>0.14555070000000001</c:v>
                </c:pt>
                <c:pt idx="2">
                  <c:v>0.10515330000000001</c:v>
                </c:pt>
                <c:pt idx="3">
                  <c:v>0.1552365</c:v>
                </c:pt>
                <c:pt idx="4">
                  <c:v>0.16909879999999999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7.8634800000000005E-2</c:v>
                </c:pt>
                <c:pt idx="1">
                  <c:v>5.5401699999999998E-2</c:v>
                </c:pt>
                <c:pt idx="2">
                  <c:v>3.3890799999999999E-2</c:v>
                </c:pt>
                <c:pt idx="3">
                  <c:v>9.8640199999999997E-2</c:v>
                </c:pt>
                <c:pt idx="4">
                  <c:v>8.5594900000000002E-2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0.79998950000000002</c:v>
                </c:pt>
                <c:pt idx="1">
                  <c:v>0.73208260000000003</c:v>
                </c:pt>
                <c:pt idx="2">
                  <c:v>0.8969895</c:v>
                </c:pt>
                <c:pt idx="3">
                  <c:v>0.69024050000000003</c:v>
                </c:pt>
                <c:pt idx="4">
                  <c:v>0.642706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Sandwell and West Birmingham Hospitals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98727195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210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356036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986661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866358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551425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5594132"/>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599225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668886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623798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365307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45612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38901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688251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311571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670298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326782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88192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75781727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164775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88667200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73300116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23427639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29661267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15372767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13999220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93453891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12595736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64%</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06882240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09980583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53036364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28081666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51839430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33457029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491134046"/>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64831952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74757814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97140579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70727856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88662760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349520440"/>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93778508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17202617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42741583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45092500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34768619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50124267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94642662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43579072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62188452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6822762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745023789"/>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62176687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93284577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72214375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2115295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6388437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48448193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82943500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7392071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66362015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76674636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73043444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07843417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225910" y="622300"/>
            <a:ext cx="405271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Sandwell and West Birmingham Hospitals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370152086"/>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98818996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46023143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216695446"/>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79189989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42698169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64129625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19829642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7969258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74913220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62129273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1818445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24888232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96101835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32343746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01901109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81112613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34663690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7347058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88388482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87833478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00371573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8408182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04038944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6099612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64716606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57653381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61154641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05828953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22739499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67230336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35001119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09329758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875326"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Sandwell and West Birmingham Hospitals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86022835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56458046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13835167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22652538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43000174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59466166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61578343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75418224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55931378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39133458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21308440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9041757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92192146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93945059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71178789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45754673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68713986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32399378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08211103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37991530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6479037"/>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434225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5787121"/>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334161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29665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937922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874149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623994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024428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468518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713110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368047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935717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26666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283221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025334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373992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888008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121161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236164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749938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3686956"/>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154481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003614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752043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041840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284684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085783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308079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332381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6036890"/>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700838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749463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536422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749707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907331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257326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726087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424452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349502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420747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70767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448479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713613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688714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036274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201781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594209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677274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669162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3175151"/>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960535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104548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251433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760622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405197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014549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013782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736802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0289293"/>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178637"/>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628510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9670061"/>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117544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221431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271717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865896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435848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167058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116461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469040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415980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743422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097426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0454478"/>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383748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159104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866919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019747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823231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7635335"/>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742252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611444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654792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7663887"/>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947560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0042799"/>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660669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4440718"/>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531135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380338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986609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500337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658110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4626758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432528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735174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46382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402237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621034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469995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510325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5050836"/>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188979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879778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136043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644045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096747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259374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799026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03619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432867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033467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097856"/>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003434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205528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476160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488479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023359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301865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875753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898771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210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86160942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55265978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210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12583503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210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225910" y="622300"/>
            <a:ext cx="4052713" cy="276999"/>
          </a:xfrm>
          <a:prstGeom prst="rect">
            <a:avLst/>
          </a:prstGeom>
          <a:noFill/>
        </p:spPr>
        <p:txBody>
          <a:bodyPr wrap="none" rtlCol="0">
            <a:spAutoFit/>
          </a:bodyPr>
          <a:lstStyle/>
          <a:p>
            <a:pPr algn="r"/>
            <a:r>
              <a:rPr lang="en-GB" sz="1200" b="1">
                <a:solidFill>
                  <a:srgbClr val="336E9F"/>
                </a:solidFill>
                <a:latin typeface="Arial"/>
                <a:cs typeface="Arial"/>
              </a:rPr>
              <a:t>Sandwell and West Birmingham Hospitals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22307</Words>
  <Application>Microsoft Office PowerPoint</Application>
  <PresentationFormat>Custom</PresentationFormat>
  <Paragraphs>5915</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