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8.6318000000000006E-2</c:v>
                </c:pt>
                <c:pt idx="1">
                  <c:v>5.46057E-2</c:v>
                </c:pt>
                <c:pt idx="2">
                  <c:v>5.5433200000000002E-2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7.2906799999999994E-2</c:v>
                </c:pt>
                <c:pt idx="1">
                  <c:v>0.1049643</c:v>
                </c:pt>
                <c:pt idx="2">
                  <c:v>4.7609499999999999E-2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4.89167E-2</c:v>
                </c:pt>
                <c:pt idx="1">
                  <c:v>0.10126880000000001</c:v>
                </c:pt>
                <c:pt idx="2">
                  <c:v>1.9039500000000001E-2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0.93084599999999995</c:v>
                </c:pt>
                <c:pt idx="1">
                  <c:v>0.89242739999999998</c:v>
                </c:pt>
                <c:pt idx="2">
                  <c:v>0.97079459999999995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4.6838499999999998E-2</c:v>
                </c:pt>
                <c:pt idx="1">
                  <c:v>7.12975E-2</c:v>
                </c:pt>
                <c:pt idx="2">
                  <c:v>1.35645E-2</c:v>
                </c:pt>
                <c:pt idx="3">
                  <c:v>0.17295199999999999</c:v>
                </c:pt>
                <c:pt idx="4">
                  <c:v>0.10316640000000001</c:v>
                </c:pt>
                <c:pt idx="5">
                  <c:v>0.14481859999999999</c:v>
                </c:pt>
                <c:pt idx="6">
                  <c:v>7.5503200000000006E-2</c:v>
                </c:pt>
                <c:pt idx="7">
                  <c:v>4.0171600000000002E-2</c:v>
                </c:pt>
                <c:pt idx="8">
                  <c:v>0.1233431</c:v>
                </c:pt>
                <c:pt idx="9">
                  <c:v>7.4293999999999999E-2</c:v>
                </c:pt>
                <c:pt idx="10">
                  <c:v>0.12456449999999999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9.2260300000000003E-2</c:v>
                </c:pt>
                <c:pt idx="1">
                  <c:v>0.10667409999999999</c:v>
                </c:pt>
                <c:pt idx="2">
                  <c:v>0.16087960000000001</c:v>
                </c:pt>
                <c:pt idx="3">
                  <c:v>0.19813600000000001</c:v>
                </c:pt>
                <c:pt idx="4">
                  <c:v>0.197712</c:v>
                </c:pt>
                <c:pt idx="5">
                  <c:v>0.1065271</c:v>
                </c:pt>
                <c:pt idx="6">
                  <c:v>0.1184221</c:v>
                </c:pt>
                <c:pt idx="7">
                  <c:v>0.1824625</c:v>
                </c:pt>
                <c:pt idx="8">
                  <c:v>0.2090824</c:v>
                </c:pt>
                <c:pt idx="9">
                  <c:v>0.22072420000000001</c:v>
                </c:pt>
                <c:pt idx="10">
                  <c:v>0.1517664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5.2162699999999999E-2</c:v>
                </c:pt>
                <c:pt idx="1">
                  <c:v>5.2327899999999997E-2</c:v>
                </c:pt>
                <c:pt idx="2">
                  <c:v>9.0647999999999996E-3</c:v>
                </c:pt>
                <c:pt idx="3">
                  <c:v>5.1747899999999999E-2</c:v>
                </c:pt>
                <c:pt idx="4">
                  <c:v>6.1776499999999998E-2</c:v>
                </c:pt>
                <c:pt idx="5">
                  <c:v>7.8592300000000004E-2</c:v>
                </c:pt>
                <c:pt idx="6">
                  <c:v>5.5919000000000003E-2</c:v>
                </c:pt>
                <c:pt idx="7">
                  <c:v>6.2356700000000001E-2</c:v>
                </c:pt>
                <c:pt idx="8">
                  <c:v>8.0314099999999999E-2</c:v>
                </c:pt>
                <c:pt idx="9">
                  <c:v>8.2002000000000005E-2</c:v>
                </c:pt>
                <c:pt idx="10">
                  <c:v>7.9378199999999996E-2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0.92103559999999995</c:v>
                </c:pt>
                <c:pt idx="1">
                  <c:v>0.88475919999999997</c:v>
                </c:pt>
                <c:pt idx="2">
                  <c:v>0.8457964</c:v>
                </c:pt>
                <c:pt idx="3">
                  <c:v>0.80094100000000001</c:v>
                </c:pt>
                <c:pt idx="4">
                  <c:v>0.88989600000000002</c:v>
                </c:pt>
                <c:pt idx="5">
                  <c:v>0.91616140000000001</c:v>
                </c:pt>
                <c:pt idx="6">
                  <c:v>0.8892852</c:v>
                </c:pt>
                <c:pt idx="7">
                  <c:v>0.85732090000000005</c:v>
                </c:pt>
                <c:pt idx="8">
                  <c:v>0.73643630000000004</c:v>
                </c:pt>
                <c:pt idx="9">
                  <c:v>0.88114680000000001</c:v>
                </c:pt>
                <c:pt idx="10">
                  <c:v>0.88718459999999999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3.4979400000000001E-2</c:v>
                </c:pt>
                <c:pt idx="1">
                  <c:v>8.5780400000000007E-2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0.1233008</c:v>
                </c:pt>
                <c:pt idx="1">
                  <c:v>0.1070219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2.9893599999999999E-2</c:v>
                </c:pt>
                <c:pt idx="1">
                  <c:v>3.8588799999999999E-2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0.9131918</c:v>
                </c:pt>
                <c:pt idx="1">
                  <c:v>0.84824880000000003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0.36529840000000002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0.39838649999999998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0.16425890000000001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9.1478636000000009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3.99587E-2</c:v>
                </c:pt>
                <c:pt idx="1">
                  <c:v>9.8229300000000005E-2</c:v>
                </c:pt>
                <c:pt idx="2">
                  <c:v>9.8277000000000003E-2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6.5491099999999997E-2</c:v>
                </c:pt>
                <c:pt idx="1">
                  <c:v>8.6786699999999994E-2</c:v>
                </c:pt>
                <c:pt idx="2">
                  <c:v>0.21380009999999999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3.3065700000000003E-2</c:v>
                </c:pt>
                <c:pt idx="1">
                  <c:v>5.9551800000000002E-2</c:v>
                </c:pt>
                <c:pt idx="2">
                  <c:v>0.21117739999999999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0.91503869999999998</c:v>
                </c:pt>
                <c:pt idx="1">
                  <c:v>0.93651110000000004</c:v>
                </c:pt>
                <c:pt idx="2">
                  <c:v>0.42826789999999998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2.60734E-2</c:v>
                </c:pt>
                <c:pt idx="1">
                  <c:v>0.14554529999999999</c:v>
                </c:pt>
                <c:pt idx="2">
                  <c:v>9.7759499999999999E-2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0.26993050000000002</c:v>
                </c:pt>
                <c:pt idx="1">
                  <c:v>0.1411944</c:v>
                </c:pt>
                <c:pt idx="2">
                  <c:v>0.1307555</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3.44222E-2</c:v>
                </c:pt>
                <c:pt idx="1">
                  <c:v>4.2034200000000001E-2</c:v>
                </c:pt>
                <c:pt idx="2">
                  <c:v>8.1980200000000003E-2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0.30579210000000001</c:v>
                </c:pt>
                <c:pt idx="1">
                  <c:v>0.88669620000000005</c:v>
                </c:pt>
                <c:pt idx="2">
                  <c:v>0.71084800000000004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0.1328047</c:v>
                </c:pt>
                <c:pt idx="1">
                  <c:v>7.0134000000000002E-2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0.1493245</c:v>
                </c:pt>
                <c:pt idx="1">
                  <c:v>9.56071E-2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4.5386900000000001E-2</c:v>
                </c:pt>
                <c:pt idx="1">
                  <c:v>0.13775999999999999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0.54743050000000004</c:v>
                </c:pt>
                <c:pt idx="1">
                  <c:v>0.2567622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5.8602399999999999E-2</c:v>
                </c:pt>
                <c:pt idx="1">
                  <c:v>0.1152169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0.1423093</c:v>
                </c:pt>
                <c:pt idx="1">
                  <c:v>0.1834201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5.8552600000000003E-2</c:v>
                </c:pt>
                <c:pt idx="1">
                  <c:v>0.11895699999999999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0.76000860000000003</c:v>
                </c:pt>
                <c:pt idx="1">
                  <c:v>0.60691410000000001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0.80701750000000005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0.82490269999999999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0.80288459999999995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0.82246379999999997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0.85119049999999996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0.83720930000000005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0.88480389999999998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0.85766419999999999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0.93125000000000002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0.94693879999999997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0.9667519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0.94636019999999998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7.2169200000000003E-2</c:v>
                </c:pt>
                <c:pt idx="1">
                  <c:v>0.20864269999999999</c:v>
                </c:pt>
                <c:pt idx="2">
                  <c:v>0.2133574</c:v>
                </c:pt>
                <c:pt idx="3">
                  <c:v>0.2783234</c:v>
                </c:pt>
                <c:pt idx="4">
                  <c:v>3.5697899999999998E-2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8.6874099999999996E-2</c:v>
                </c:pt>
                <c:pt idx="1">
                  <c:v>9.3862799999999996E-2</c:v>
                </c:pt>
                <c:pt idx="2">
                  <c:v>9.1628799999999996E-2</c:v>
                </c:pt>
                <c:pt idx="3">
                  <c:v>7.5492600000000007E-2</c:v>
                </c:pt>
                <c:pt idx="4">
                  <c:v>8.2295599999999997E-2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7.0598900000000006E-2</c:v>
                </c:pt>
                <c:pt idx="1">
                  <c:v>6.6070100000000007E-2</c:v>
                </c:pt>
                <c:pt idx="2">
                  <c:v>4.7430899999999998E-2</c:v>
                </c:pt>
                <c:pt idx="3">
                  <c:v>3.6176600000000003E-2</c:v>
                </c:pt>
                <c:pt idx="4">
                  <c:v>3.46599E-2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0.84723760000000004</c:v>
                </c:pt>
                <c:pt idx="1">
                  <c:v>0.82159760000000004</c:v>
                </c:pt>
                <c:pt idx="2">
                  <c:v>0.85019639999999996</c:v>
                </c:pt>
                <c:pt idx="3">
                  <c:v>0.90797669999999997</c:v>
                </c:pt>
                <c:pt idx="4">
                  <c:v>0.92408849999999998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0.71698110000000004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0.74545450000000002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0.76149429999999996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0.69547329999999996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0.82926829999999996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0.81168830000000003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0.81893000000000005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0.81730769999999997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0.80612240000000002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0.84756100000000001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0.84403669999999997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0.78743960000000002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0.77241380000000004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0.78278689999999995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0.81651379999999996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0.78125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0.76702510000000002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0.82599120000000004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0.83934430000000004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0.95348840000000001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0.95019160000000003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0.97596150000000004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0.95667869999999999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0.83040939999999996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0.8326848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0.84172659999999999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0.97647059999999997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0.97188759999999996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0.96163069999999995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0.97122299999999995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0.88343559999999999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0.8608247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0.89552240000000005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0.88725489999999996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0.92500000000000004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0.93220340000000002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0.92767299999999997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4.9790099999999997E-2</c:v>
                </c:pt>
                <c:pt idx="1">
                  <c:v>0.13827970000000001</c:v>
                </c:pt>
                <c:pt idx="2">
                  <c:v>0.20664350000000001</c:v>
                </c:pt>
                <c:pt idx="3">
                  <c:v>0.1191458</c:v>
                </c:pt>
                <c:pt idx="4">
                  <c:v>1.5649400000000001E-2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6.3586699999999996E-2</c:v>
                </c:pt>
                <c:pt idx="1">
                  <c:v>8.8071499999999997E-2</c:v>
                </c:pt>
                <c:pt idx="2">
                  <c:v>9.8525799999999997E-2</c:v>
                </c:pt>
                <c:pt idx="3">
                  <c:v>9.8615599999999998E-2</c:v>
                </c:pt>
                <c:pt idx="4">
                  <c:v>5.3326499999999999E-2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4.2386100000000003E-2</c:v>
                </c:pt>
                <c:pt idx="1">
                  <c:v>0.1217662</c:v>
                </c:pt>
                <c:pt idx="2">
                  <c:v>0.10333100000000001</c:v>
                </c:pt>
                <c:pt idx="3">
                  <c:v>4.8437300000000003E-2</c:v>
                </c:pt>
                <c:pt idx="4">
                  <c:v>2.7536999999999999E-2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0.94580229999999998</c:v>
                </c:pt>
                <c:pt idx="1">
                  <c:v>0.85881540000000001</c:v>
                </c:pt>
                <c:pt idx="2">
                  <c:v>0.82365770000000005</c:v>
                </c:pt>
                <c:pt idx="3">
                  <c:v>0.84122909999999995</c:v>
                </c:pt>
                <c:pt idx="4">
                  <c:v>0.95753849999999996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0.87700529999999999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0.86194029999999999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0.90786520000000004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0.91780819999999996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0.87378639999999996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0.89491529999999997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0.90020370000000005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0.90214070000000002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0.77297300000000002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0.72137399999999996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0.7899543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0.73684210000000006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0.69547329999999996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0.66433569999999997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0.83422459999999998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0.85823749999999999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0.89537710000000004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0.89818180000000003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0.84134620000000004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0.84536080000000002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0.86326530000000001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0.83231710000000003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0.86528499999999997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0.83636359999999998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0.86393089999999995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0.84664539999999999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0.86734690000000003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0.71969700000000003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0.77021280000000003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0.80405409999999999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0.78365379999999996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0.78806580000000004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0.81172840000000002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0.88268159999999996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0.91983119999999996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0.91132999999999997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0.94402989999999998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7.9308E-3</c:v>
                </c:pt>
                <c:pt idx="1">
                  <c:v>0.1243708</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0.1198432</c:v>
                </c:pt>
                <c:pt idx="1">
                  <c:v>0.1184871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0.11063240000000001</c:v>
                </c:pt>
                <c:pt idx="1">
                  <c:v>0.13673740000000001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0.8133494</c:v>
                </c:pt>
                <c:pt idx="1">
                  <c:v>0.68732919999999997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0.96703300000000003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0.99130430000000003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0.99532710000000002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0.99159660000000005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0.96363639999999995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0.95302010000000004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0.94274809999999998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0.96026489999999998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0.63414630000000005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0.67307689999999998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0.64052290000000001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0.72477060000000004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0.7030303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0.83035709999999996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0.68539329999999998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0.68518520000000005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0.71176470000000003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0.81578949999999995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0.5774648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0.72661869999999995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0.78125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0.73033709999999996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0.73099420000000004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0.89032259999999996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0.88940090000000005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0.91874999999999996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0.81215470000000001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0.81226050000000005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0.83644859999999999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0.84536080000000002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0.85057470000000002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0.87155959999999999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0.89696969999999998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0.91071429999999998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7.7667299999999995E-2</c:v>
                </c:pt>
                <c:pt idx="1">
                  <c:v>0.1053645</c:v>
                </c:pt>
                <c:pt idx="2">
                  <c:v>6.9852700000000004E-2</c:v>
                </c:pt>
                <c:pt idx="3">
                  <c:v>0.12604940000000001</c:v>
                </c:pt>
                <c:pt idx="4">
                  <c:v>0.1619691</c:v>
                </c:pt>
                <c:pt idx="5">
                  <c:v>8.3330500000000002E-2</c:v>
                </c:pt>
                <c:pt idx="6">
                  <c:v>2.9104000000000001E-2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0.1609699</c:v>
                </c:pt>
                <c:pt idx="1">
                  <c:v>0.18667039999999999</c:v>
                </c:pt>
                <c:pt idx="2">
                  <c:v>0.16696829999999999</c:v>
                </c:pt>
                <c:pt idx="3">
                  <c:v>0.16265389999999999</c:v>
                </c:pt>
                <c:pt idx="4">
                  <c:v>0.1825051</c:v>
                </c:pt>
                <c:pt idx="5">
                  <c:v>0.14946570000000001</c:v>
                </c:pt>
                <c:pt idx="6">
                  <c:v>0.1190623</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9.7177200000000005E-2</c:v>
                </c:pt>
                <c:pt idx="1">
                  <c:v>0.10267660000000001</c:v>
                </c:pt>
                <c:pt idx="2">
                  <c:v>0.16769000000000001</c:v>
                </c:pt>
                <c:pt idx="3">
                  <c:v>0.150924</c:v>
                </c:pt>
                <c:pt idx="4">
                  <c:v>0.13014049999999999</c:v>
                </c:pt>
                <c:pt idx="5">
                  <c:v>8.2195099999999993E-2</c:v>
                </c:pt>
                <c:pt idx="6">
                  <c:v>4.9806499999999997E-2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0.83701550000000002</c:v>
                </c:pt>
                <c:pt idx="1">
                  <c:v>0.78284880000000001</c:v>
                </c:pt>
                <c:pt idx="2">
                  <c:v>0.82162040000000003</c:v>
                </c:pt>
                <c:pt idx="3">
                  <c:v>0.83536169999999998</c:v>
                </c:pt>
                <c:pt idx="4">
                  <c:v>0.75055780000000005</c:v>
                </c:pt>
                <c:pt idx="5">
                  <c:v>0.92465520000000001</c:v>
                </c:pt>
                <c:pt idx="6">
                  <c:v>0.92374900000000004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0.84444439999999998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0.82568810000000004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0.90643269999999998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0.92173910000000003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0.82666669999999998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0.88172039999999996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0.84105960000000002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0.91612899999999997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0.88679249999999998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0.81666669999999997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0.85576920000000001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0.89583330000000005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0.82051280000000004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0.93684210000000001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0.89344259999999998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0.88387099999999996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0.91269840000000002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0.88271599999999995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0.85238100000000006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0.83448279999999997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0.88364779999999998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0.8225806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0.87755099999999997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9.7137100000000004E-2</c:v>
                </c:pt>
                <c:pt idx="1">
                  <c:v>6.4468800000000007E-2</c:v>
                </c:pt>
                <c:pt idx="2">
                  <c:v>0.15184500000000001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6.6756999999999997E-2</c:v>
                </c:pt>
                <c:pt idx="1">
                  <c:v>0.1074869</c:v>
                </c:pt>
                <c:pt idx="2">
                  <c:v>0.16495760000000001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4.3590700000000003E-2</c:v>
                </c:pt>
                <c:pt idx="1">
                  <c:v>0.11328290000000001</c:v>
                </c:pt>
                <c:pt idx="2">
                  <c:v>0.13304969999999999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0.94854479999999997</c:v>
                </c:pt>
                <c:pt idx="1">
                  <c:v>0.81751269999999998</c:v>
                </c:pt>
                <c:pt idx="2">
                  <c:v>0.80145949999999999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0.85199999999999998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0.88749999999999996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0.5512821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0.51965070000000002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0.58100560000000001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0.63865550000000004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0.57608700000000002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0.58237550000000005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0.64761899999999994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0.66312059999999995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0.86013989999999996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0.86729860000000003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0.9174312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0.92444440000000005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0.72826089999999999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0.68076919999999996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0.72037910000000005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0.74384240000000001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0.7676056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0.75446429999999998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0.74267099999999997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0.3777778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0.36734689999999998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0.40625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0.29787229999999998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0.16831679999999999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0.22382669999999999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0.20895520000000001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0.2419355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0.48854959999999997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0.58181819999999995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0.51515149999999998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0.54237290000000005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8.6499699999999999E-2</c:v>
                </c:pt>
                <c:pt idx="1">
                  <c:v>5.6074800000000001E-2</c:v>
                </c:pt>
                <c:pt idx="2">
                  <c:v>6.6557699999999997E-2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0.1170591</c:v>
                </c:pt>
                <c:pt idx="1">
                  <c:v>7.66458E-2</c:v>
                </c:pt>
                <c:pt idx="2">
                  <c:v>2.9750499999999999E-2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0.1078464</c:v>
                </c:pt>
                <c:pt idx="1">
                  <c:v>2.31904E-2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0.74610399999999999</c:v>
                </c:pt>
                <c:pt idx="1">
                  <c:v>0.96059729999999999</c:v>
                </c:pt>
                <c:pt idx="2">
                  <c:v>0.99041579999999996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0.66279069999999995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0.63302749999999997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0.62777780000000005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0.60317460000000001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0.61870499999999995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0.59139779999999997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0.63414630000000005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0.75238099999999997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0.36220469999999999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0.4035088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0.39510489999999998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0.42774570000000001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0.88995219999999997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0.89965399999999995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0.89648030000000001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0.93437499999999996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0.91500000000000004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0.94346289999999999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0.92372880000000002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0.91318330000000003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0.63414630000000005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0.6322314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0.74278219999999995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0.72064779999999995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0.82795700000000005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0.81451609999999997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0.89312979999999997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8.8585366000000008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8.9583332999999996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9.0746269000000002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9.1433120999999993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0.143757</c:v>
                </c:pt>
                <c:pt idx="1">
                  <c:v>4.1556700000000002E-2</c:v>
                </c:pt>
                <c:pt idx="2">
                  <c:v>0.1032395</c:v>
                </c:pt>
                <c:pt idx="3">
                  <c:v>9.9494899999999997E-2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8.8810700000000006E-2</c:v>
                </c:pt>
                <c:pt idx="1">
                  <c:v>9.0996900000000006E-2</c:v>
                </c:pt>
                <c:pt idx="2">
                  <c:v>8.6817500000000006E-2</c:v>
                </c:pt>
                <c:pt idx="3">
                  <c:v>0.16517419999999999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5.94458E-2</c:v>
                </c:pt>
                <c:pt idx="1">
                  <c:v>5.8077400000000001E-2</c:v>
                </c:pt>
                <c:pt idx="2">
                  <c:v>3.26713E-2</c:v>
                </c:pt>
                <c:pt idx="3">
                  <c:v>0.1579236</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0.85005679999999995</c:v>
                </c:pt>
                <c:pt idx="1">
                  <c:v>0.83741350000000003</c:v>
                </c:pt>
                <c:pt idx="2">
                  <c:v>0.89976809999999996</c:v>
                </c:pt>
                <c:pt idx="3">
                  <c:v>0.6848166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0.19654150000000001</c:v>
                </c:pt>
                <c:pt idx="1">
                  <c:v>0.13032769999999999</c:v>
                </c:pt>
                <c:pt idx="2">
                  <c:v>0.11001089999999999</c:v>
                </c:pt>
                <c:pt idx="3">
                  <c:v>5.0042400000000001E-2</c:v>
                </c:pt>
                <c:pt idx="4">
                  <c:v>5.4576899999999998E-2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0.1001402</c:v>
                </c:pt>
                <c:pt idx="1">
                  <c:v>0.11934259999999999</c:v>
                </c:pt>
                <c:pt idx="2">
                  <c:v>8.7422E-2</c:v>
                </c:pt>
                <c:pt idx="3">
                  <c:v>0.13069259999999999</c:v>
                </c:pt>
                <c:pt idx="4">
                  <c:v>0.14326449999999999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9.2017299999999996E-2</c:v>
                </c:pt>
                <c:pt idx="1">
                  <c:v>6.8505800000000006E-2</c:v>
                </c:pt>
                <c:pt idx="2">
                  <c:v>4.2756500000000003E-2</c:v>
                </c:pt>
                <c:pt idx="3">
                  <c:v>0.1109121</c:v>
                </c:pt>
                <c:pt idx="4">
                  <c:v>9.8512100000000005E-2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0.75295069999999997</c:v>
                </c:pt>
                <c:pt idx="1">
                  <c:v>0.73535039999999996</c:v>
                </c:pt>
                <c:pt idx="2">
                  <c:v>0.92505910000000002</c:v>
                </c:pt>
                <c:pt idx="3">
                  <c:v>0.68598060000000005</c:v>
                </c:pt>
                <c:pt idx="4">
                  <c:v>0.65657620000000005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Salisbury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0441330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560009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165005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213314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03005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988638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435104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475745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562706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828831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88615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78151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226138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873968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105351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879314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37437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6719735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41338590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21796964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7820131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4516406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3856589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53311227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88923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985556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57266149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93220231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4163388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76383269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83432179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92774904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7773956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0464042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89513198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38728873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3280214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67376211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41132284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1954246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2364181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24709656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69754128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09824131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7109436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26832418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99542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6708480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24565364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02015198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75321822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2398450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572722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4425224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5517814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25178044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69065372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8053386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05178075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79733956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67689890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94296446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25517803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721512" y="622300"/>
            <a:ext cx="255711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Salisbury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65421021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3152877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52321895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86526071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83631236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4790179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967740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64187863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9450359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17286547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95365525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0678541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12385767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28976182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09145772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32198240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61014136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88334262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9080688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48709931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08398162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59590360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2483442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30939675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5490156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1548484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17008082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1382673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54903345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59319143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67466017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98755930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84580390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581703"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Salisbury NHS Foundation Trust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80454866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14053804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30191117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8839616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64029754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802387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34146251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61596444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6859308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60162936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97110004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4324907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98235170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5883039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3933464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74255800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78778061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0684124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241977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49233587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266245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259417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528184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59180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296559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5757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17907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559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08820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786706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97118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038647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71665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483521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088803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94072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618250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751983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80155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357837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584112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115351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353266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399603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172407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6984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84166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72904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49912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737807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89838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6482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515933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585855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170286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656879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62934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403076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750459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547200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472513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349593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916086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262525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680403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675202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46876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65654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44076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957886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54619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81166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893363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24924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912724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129734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89086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18647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532940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377787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623349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107921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40781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88626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740763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019568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060914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843924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41375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40109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682596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84280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452237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028165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480334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992331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016997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850781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833681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538967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9677003"/>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341724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431309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423039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078535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319727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757110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602644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161449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082170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025152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083146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063200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335454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420577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853550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0277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1817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376453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709640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094607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440772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32620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139875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934667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796995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00387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472887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674196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831927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195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863795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01208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94925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65039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69646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34790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852185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38628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164631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715569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558974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329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7095219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99410794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14761205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721512" y="622300"/>
            <a:ext cx="2557111" cy="276999"/>
          </a:xfrm>
          <a:prstGeom prst="rect">
            <a:avLst/>
          </a:prstGeom>
          <a:noFill/>
        </p:spPr>
        <p:txBody>
          <a:bodyPr wrap="none" rtlCol="0">
            <a:spAutoFit/>
          </a:bodyPr>
          <a:lstStyle/>
          <a:p>
            <a:pPr algn="r"/>
            <a:r>
              <a:rPr lang="fr-FR" sz="1200" b="1">
                <a:solidFill>
                  <a:srgbClr val="336E9F"/>
                </a:solidFill>
                <a:latin typeface="Arial"/>
                <a:cs typeface="Arial"/>
              </a:rPr>
              <a:t>Salisbury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22665</Words>
  <Application>Microsoft Office PowerPoint</Application>
  <PresentationFormat>Custom</PresentationFormat>
  <Paragraphs>6006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