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8.9909199999999995E-2</c:v>
                </c:pt>
                <c:pt idx="1">
                  <c:v>5.8424400000000001E-2</c:v>
                </c:pt>
                <c:pt idx="2">
                  <c:v>5.8112900000000002E-2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6.5724599999999994E-2</c:v>
                </c:pt>
                <c:pt idx="1">
                  <c:v>9.7326899999999994E-2</c:v>
                </c:pt>
                <c:pt idx="2">
                  <c:v>4.2250200000000002E-2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5.2507900000000003E-2</c:v>
                </c:pt>
                <c:pt idx="1">
                  <c:v>0.1050875</c:v>
                </c:pt>
                <c:pt idx="2">
                  <c:v>2.1719100000000002E-2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0.89124060000000005</c:v>
                </c:pt>
                <c:pt idx="1">
                  <c:v>0.8810713</c:v>
                </c:pt>
                <c:pt idx="2">
                  <c:v>0.97506539999999997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5.3539000000000003E-2</c:v>
                </c:pt>
                <c:pt idx="1">
                  <c:v>7.3893399999999998E-2</c:v>
                </c:pt>
                <c:pt idx="2">
                  <c:v>3.6644799999999998E-2</c:v>
                </c:pt>
                <c:pt idx="3">
                  <c:v>0.18240960000000001</c:v>
                </c:pt>
                <c:pt idx="4">
                  <c:v>9.2271800000000001E-2</c:v>
                </c:pt>
                <c:pt idx="5">
                  <c:v>0.15275179999999999</c:v>
                </c:pt>
                <c:pt idx="6">
                  <c:v>7.7935199999999996E-2</c:v>
                </c:pt>
                <c:pt idx="7">
                  <c:v>6.6070799999999999E-2</c:v>
                </c:pt>
                <c:pt idx="8">
                  <c:v>0.13207070000000001</c:v>
                </c:pt>
                <c:pt idx="9">
                  <c:v>6.5451400000000007E-2</c:v>
                </c:pt>
                <c:pt idx="10">
                  <c:v>0.12794469999999999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7.8859299999999993E-2</c:v>
                </c:pt>
                <c:pt idx="1">
                  <c:v>0.1014823</c:v>
                </c:pt>
                <c:pt idx="2">
                  <c:v>0.1147191</c:v>
                </c:pt>
                <c:pt idx="3">
                  <c:v>0.17922080000000001</c:v>
                </c:pt>
                <c:pt idx="4">
                  <c:v>0.21950120000000001</c:v>
                </c:pt>
                <c:pt idx="5">
                  <c:v>9.0660699999999997E-2</c:v>
                </c:pt>
                <c:pt idx="6">
                  <c:v>0.1135581</c:v>
                </c:pt>
                <c:pt idx="7">
                  <c:v>0.13066410000000001</c:v>
                </c:pt>
                <c:pt idx="8">
                  <c:v>0.1916272</c:v>
                </c:pt>
                <c:pt idx="9">
                  <c:v>0.23840939999999999</c:v>
                </c:pt>
                <c:pt idx="10">
                  <c:v>0.145006</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5.8863199999999997E-2</c:v>
                </c:pt>
                <c:pt idx="1">
                  <c:v>5.4923899999999998E-2</c:v>
                </c:pt>
                <c:pt idx="2">
                  <c:v>3.2145100000000003E-2</c:v>
                </c:pt>
                <c:pt idx="3">
                  <c:v>6.1205500000000003E-2</c:v>
                </c:pt>
                <c:pt idx="4">
                  <c:v>5.0881900000000001E-2</c:v>
                </c:pt>
                <c:pt idx="5">
                  <c:v>8.6525500000000005E-2</c:v>
                </c:pt>
                <c:pt idx="6">
                  <c:v>5.8351E-2</c:v>
                </c:pt>
                <c:pt idx="7">
                  <c:v>8.8255899999999998E-2</c:v>
                </c:pt>
                <c:pt idx="8">
                  <c:v>8.9041700000000001E-2</c:v>
                </c:pt>
                <c:pt idx="9">
                  <c:v>7.3159399999999999E-2</c:v>
                </c:pt>
                <c:pt idx="10">
                  <c:v>8.2758399999999996E-2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0.91537270000000004</c:v>
                </c:pt>
                <c:pt idx="1">
                  <c:v>0.86913870000000004</c:v>
                </c:pt>
                <c:pt idx="2">
                  <c:v>0.91447940000000005</c:v>
                </c:pt>
                <c:pt idx="3">
                  <c:v>0.81496369999999996</c:v>
                </c:pt>
                <c:pt idx="4">
                  <c:v>0.85849330000000001</c:v>
                </c:pt>
                <c:pt idx="5">
                  <c:v>0.87276819999999999</c:v>
                </c:pt>
                <c:pt idx="6">
                  <c:v>0.82558719999999997</c:v>
                </c:pt>
                <c:pt idx="7">
                  <c:v>0.88631280000000001</c:v>
                </c:pt>
                <c:pt idx="8">
                  <c:v>0.84088200000000002</c:v>
                </c:pt>
                <c:pt idx="9">
                  <c:v>0.80791979999999997</c:v>
                </c:pt>
                <c:pt idx="10">
                  <c:v>0.83309719999999998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4.58369E-2</c:v>
                </c:pt>
                <c:pt idx="1">
                  <c:v>9.1301599999999997E-2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0.1015858</c:v>
                </c:pt>
                <c:pt idx="1">
                  <c:v>9.5979499999999995E-2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4.0751099999999998E-2</c:v>
                </c:pt>
                <c:pt idx="1">
                  <c:v>4.41099E-2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0.88692380000000004</c:v>
                </c:pt>
                <c:pt idx="1">
                  <c:v>0.83715569999999995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0.38173259999999998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0.36551800000000001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0.1806931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9.1664914999999993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4.4790999999999997E-2</c:v>
                </c:pt>
                <c:pt idx="1">
                  <c:v>0.10253429999999999</c:v>
                </c:pt>
                <c:pt idx="2">
                  <c:v>0.1059814</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5.5826500000000001E-2</c:v>
                </c:pt>
                <c:pt idx="1">
                  <c:v>7.8176700000000002E-2</c:v>
                </c:pt>
                <c:pt idx="2">
                  <c:v>0.19839129999999999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3.7898000000000001E-2</c:v>
                </c:pt>
                <c:pt idx="1">
                  <c:v>6.3856800000000005E-2</c:v>
                </c:pt>
                <c:pt idx="2">
                  <c:v>0.21888179999999999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0.92006509999999997</c:v>
                </c:pt>
                <c:pt idx="1">
                  <c:v>0.8906058</c:v>
                </c:pt>
                <c:pt idx="2">
                  <c:v>0.38210450000000001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5.9476500000000002E-2</c:v>
                </c:pt>
                <c:pt idx="1">
                  <c:v>0.1563457</c:v>
                </c:pt>
                <c:pt idx="2">
                  <c:v>0.1057155</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0.20312430000000001</c:v>
                </c:pt>
                <c:pt idx="1">
                  <c:v>0.11959359999999999</c:v>
                </c:pt>
                <c:pt idx="2">
                  <c:v>0.1148436</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6.7825300000000005E-2</c:v>
                </c:pt>
                <c:pt idx="1">
                  <c:v>5.28345E-2</c:v>
                </c:pt>
                <c:pt idx="2">
                  <c:v>8.9936199999999994E-2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0.42158519999999999</c:v>
                </c:pt>
                <c:pt idx="1">
                  <c:v>0.83397279999999996</c:v>
                </c:pt>
                <c:pt idx="2">
                  <c:v>0.71931310000000004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0.14917559999999999</c:v>
                </c:pt>
                <c:pt idx="1">
                  <c:v>7.6581200000000002E-2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0.1165827</c:v>
                </c:pt>
                <c:pt idx="1">
                  <c:v>8.2712599999999997E-2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6.1757800000000002E-2</c:v>
                </c:pt>
                <c:pt idx="1">
                  <c:v>0.14420720000000001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0.55195819999999995</c:v>
                </c:pt>
                <c:pt idx="1">
                  <c:v>0.24062159999999999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6.7410399999999995E-2</c:v>
                </c:pt>
                <c:pt idx="1">
                  <c:v>0.12234200000000001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0.1246932</c:v>
                </c:pt>
                <c:pt idx="1">
                  <c:v>0.16916970000000001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6.7360600000000007E-2</c:v>
                </c:pt>
                <c:pt idx="1">
                  <c:v>0.1260821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0.71220240000000001</c:v>
                </c:pt>
                <c:pt idx="1">
                  <c:v>0.5577645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0.8383621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0.81737190000000004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0.84523809999999999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0.83033420000000002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0.86393089999999995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0.87810379999999999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0.89361699999999999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0.87792210000000004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0.93995379999999995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0.94562650000000004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0.95609759999999999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0.95405410000000002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7.7945899999999999E-2</c:v>
                </c:pt>
                <c:pt idx="1">
                  <c:v>0.21525269999999999</c:v>
                </c:pt>
                <c:pt idx="2">
                  <c:v>0.2198861</c:v>
                </c:pt>
                <c:pt idx="3">
                  <c:v>0.28367629999999999</c:v>
                </c:pt>
                <c:pt idx="4">
                  <c:v>4.1645000000000001E-2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7.5320700000000004E-2</c:v>
                </c:pt>
                <c:pt idx="1">
                  <c:v>8.0642800000000001E-2</c:v>
                </c:pt>
                <c:pt idx="2">
                  <c:v>7.85714E-2</c:v>
                </c:pt>
                <c:pt idx="3">
                  <c:v>6.4786800000000005E-2</c:v>
                </c:pt>
                <c:pt idx="4">
                  <c:v>7.0401500000000006E-2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7.6375499999999999E-2</c:v>
                </c:pt>
                <c:pt idx="1">
                  <c:v>7.2680099999999997E-2</c:v>
                </c:pt>
                <c:pt idx="2">
                  <c:v>5.3959600000000003E-2</c:v>
                </c:pt>
                <c:pt idx="3">
                  <c:v>4.1529499999999997E-2</c:v>
                </c:pt>
                <c:pt idx="4">
                  <c:v>4.0606999999999997E-2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0.82684670000000005</c:v>
                </c:pt>
                <c:pt idx="1">
                  <c:v>0.78359049999999997</c:v>
                </c:pt>
                <c:pt idx="2">
                  <c:v>0.80195150000000004</c:v>
                </c:pt>
                <c:pt idx="3">
                  <c:v>0.84360860000000004</c:v>
                </c:pt>
                <c:pt idx="4">
                  <c:v>0.89511649999999998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0.69482290000000002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0.72193879999999999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0.73669470000000004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0.74164129999999995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0.7338403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0.77289379999999996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0.80237150000000002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0.77083330000000005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0.77039849999999999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0.78598480000000004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0.80040730000000004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0.79194629999999999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0.7969349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0.78071829999999998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0.79218109999999997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0.77426640000000002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0.68965520000000002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0.76734690000000005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0.82281550000000003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0.95289080000000004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0.96008870000000002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0.96226420000000001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0.95595850000000004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0.80728049999999996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0.80931260000000005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0.80470589999999997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0.8435897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0.96287699999999998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0.95991090000000001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0.98044010000000004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0.97450420000000004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0.84634149999999997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0.85382829999999998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0.89230770000000004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0.87869819999999998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0.91338580000000003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0.92592589999999997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0.92703860000000005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0.88657410000000003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5.4880699999999998E-2</c:v>
                </c:pt>
                <c:pt idx="1">
                  <c:v>0.14516609999999999</c:v>
                </c:pt>
                <c:pt idx="2">
                  <c:v>0.21441099999999999</c:v>
                </c:pt>
                <c:pt idx="3">
                  <c:v>0.12634419999999999</c:v>
                </c:pt>
                <c:pt idx="4">
                  <c:v>1.9725599999999999E-2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5.3405500000000002E-2</c:v>
                </c:pt>
                <c:pt idx="1">
                  <c:v>7.4298500000000003E-2</c:v>
                </c:pt>
                <c:pt idx="2">
                  <c:v>8.2990700000000001E-2</c:v>
                </c:pt>
                <c:pt idx="3">
                  <c:v>8.4218699999999994E-2</c:v>
                </c:pt>
                <c:pt idx="4">
                  <c:v>4.5174100000000002E-2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4.74768E-2</c:v>
                </c:pt>
                <c:pt idx="1">
                  <c:v>0.12865260000000001</c:v>
                </c:pt>
                <c:pt idx="2">
                  <c:v>0.11109860000000001</c:v>
                </c:pt>
                <c:pt idx="3">
                  <c:v>5.5635700000000003E-2</c:v>
                </c:pt>
                <c:pt idx="4">
                  <c:v>3.1613200000000001E-2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0.95325199999999999</c:v>
                </c:pt>
                <c:pt idx="1">
                  <c:v>0.87329520000000005</c:v>
                </c:pt>
                <c:pt idx="2">
                  <c:v>0.82910410000000001</c:v>
                </c:pt>
                <c:pt idx="3">
                  <c:v>0.8454604</c:v>
                </c:pt>
                <c:pt idx="4">
                  <c:v>0.95441450000000005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0.88008569999999997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0.90315789999999996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0.89176469999999997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0.88972430000000002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0.84393059999999998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0.84980990000000001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0.88247419999999999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0.83558560000000004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0.7061404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0.71459689999999998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0.71121719999999999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0.74805189999999999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0.61607140000000005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0.65137610000000001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0.77336450000000001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0.83183859999999998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0.88508560000000003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0.89627659999999998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0.82261209999999996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0.83747609999999995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0.81684210000000002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0.83446710000000002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0.83505149999999995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0.82738100000000003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0.82588240000000002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0.78021980000000002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0.80983609999999995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0.81854839999999995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0.76107899999999995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0.77462120000000001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0.81874999999999998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0.82618510000000001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0.9143519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0.95053759999999998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0.93316829999999995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0.96428570000000002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1.5958699999999999E-2</c:v>
                </c:pt>
                <c:pt idx="1">
                  <c:v>0.1326145</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0.1037872</c:v>
                </c:pt>
                <c:pt idx="1">
                  <c:v>0.1019998</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0.1186603</c:v>
                </c:pt>
                <c:pt idx="1">
                  <c:v>0.1449811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0.76812199999999997</c:v>
                </c:pt>
                <c:pt idx="1">
                  <c:v>0.73591090000000003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0.99435030000000002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0.98104270000000005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0.9949749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0.93723849999999997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0.96240599999999998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0.94399999999999995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0.94495410000000002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0.66935480000000003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0.56666669999999997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0.73184360000000004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0.70253160000000003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0.77510040000000002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0.73023260000000001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0.82795700000000005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0.73725490000000005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0.77570090000000003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0.76063829999999999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0.78395060000000005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0.66169149999999999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0.68023259999999997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0.75352110000000005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0.82879380000000002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0.79723500000000003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0.8047337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0.90661480000000005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0.90804600000000002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0.93779900000000005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0.913242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0.75450450000000002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0.76025920000000002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0.7968037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0.83585860000000001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0.90118580000000004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0.89573460000000005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0.88826819999999995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0.88484850000000004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9.0300900000000003E-2</c:v>
                </c:pt>
                <c:pt idx="1">
                  <c:v>0.12102110000000001</c:v>
                </c:pt>
                <c:pt idx="2">
                  <c:v>8.3024299999999995E-2</c:v>
                </c:pt>
                <c:pt idx="3">
                  <c:v>0.13975460000000001</c:v>
                </c:pt>
                <c:pt idx="4">
                  <c:v>0.17708570000000001</c:v>
                </c:pt>
                <c:pt idx="5">
                  <c:v>9.8654500000000006E-2</c:v>
                </c:pt>
                <c:pt idx="6">
                  <c:v>3.9085599999999998E-2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0.13570260000000001</c:v>
                </c:pt>
                <c:pt idx="1">
                  <c:v>0.1553572</c:v>
                </c:pt>
                <c:pt idx="2">
                  <c:v>0.1406251</c:v>
                </c:pt>
                <c:pt idx="3">
                  <c:v>0.13524340000000001</c:v>
                </c:pt>
                <c:pt idx="4">
                  <c:v>0.15227180000000001</c:v>
                </c:pt>
                <c:pt idx="5">
                  <c:v>0.1188177</c:v>
                </c:pt>
                <c:pt idx="6">
                  <c:v>9.9098900000000004E-2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0.1098109</c:v>
                </c:pt>
                <c:pt idx="1">
                  <c:v>0.1183332</c:v>
                </c:pt>
                <c:pt idx="2">
                  <c:v>0.18086160000000001</c:v>
                </c:pt>
                <c:pt idx="3">
                  <c:v>0.16462930000000001</c:v>
                </c:pt>
                <c:pt idx="4">
                  <c:v>0.1452571</c:v>
                </c:pt>
                <c:pt idx="5">
                  <c:v>9.75192E-2</c:v>
                </c:pt>
                <c:pt idx="6">
                  <c:v>5.97882E-2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0.80045279999999996</c:v>
                </c:pt>
                <c:pt idx="1">
                  <c:v>0.76320469999999996</c:v>
                </c:pt>
                <c:pt idx="2">
                  <c:v>0.78092689999999998</c:v>
                </c:pt>
                <c:pt idx="3">
                  <c:v>0.78068839999999995</c:v>
                </c:pt>
                <c:pt idx="4">
                  <c:v>0.69991139999999996</c:v>
                </c:pt>
                <c:pt idx="5">
                  <c:v>0.92044289999999995</c:v>
                </c:pt>
                <c:pt idx="6">
                  <c:v>0.90125180000000005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0.90272370000000002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0.86574070000000003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0.92592589999999997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0.90361449999999999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0.89952149999999997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0.86458330000000005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0.91249999999999998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0.92361110000000002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0.86915889999999996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0.79245279999999996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0.87692309999999996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0.83720930000000005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0.79518069999999996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0.79761899999999997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0.80519479999999999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0.9072848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0.86153849999999998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0.90677969999999997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0.79245279999999996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0.83453239999999995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0.79508199999999996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0.86033519999999997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0.77075099999999996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0.77886500000000003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0.81663110000000005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0.80645160000000005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0.79220780000000002</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0.1023734</c:v>
                </c:pt>
                <c:pt idx="1">
                  <c:v>6.9910100000000003E-2</c:v>
                </c:pt>
                <c:pt idx="2">
                  <c:v>0.16407330000000001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5.62842E-2</c:v>
                </c:pt>
                <c:pt idx="1">
                  <c:v>9.6604300000000004E-2</c:v>
                </c:pt>
                <c:pt idx="2">
                  <c:v>0.14050099999999999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4.8827099999999998E-2</c:v>
                </c:pt>
                <c:pt idx="1">
                  <c:v>0.1187241</c:v>
                </c:pt>
                <c:pt idx="2">
                  <c:v>0.14527799999999999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0.96607719999999997</c:v>
                </c:pt>
                <c:pt idx="1">
                  <c:v>0.83272389999999996</c:v>
                </c:pt>
                <c:pt idx="2">
                  <c:v>0.85342739999999995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0.83199999999999996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0.88034190000000001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0.78512400000000004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0.81609200000000004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0.55826560000000003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0.56188119999999997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0.5574713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0.63030299999999995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0.5762332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0.59395249999999999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0.59198110000000004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0.64583330000000005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0.84864859999999998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0.90792839999999997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0.90828399999999998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0.65217389999999997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0.74097659999999999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0.70023420000000003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0.73890339999999999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0.72597140000000004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0.75356420000000002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0.76837420000000001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0.76225489999999996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0.36956519999999998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0.35398230000000003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0.43820219999999999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0.43373489999999998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0.188641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0.25896409999999997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0.25494509999999998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0.22966510000000001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0.55627009999999999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0.53191489999999997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0.56000000000000005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0.54729729999999999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9.2705200000000001E-2</c:v>
                </c:pt>
                <c:pt idx="1">
                  <c:v>6.2503000000000003E-2</c:v>
                </c:pt>
                <c:pt idx="2">
                  <c:v>6.9431699999999999E-2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0.10464809999999999</c:v>
                </c:pt>
                <c:pt idx="1">
                  <c:v>6.3789399999999996E-2</c:v>
                </c:pt>
                <c:pt idx="2">
                  <c:v>2.6876500000000001E-2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0.1140519</c:v>
                </c:pt>
                <c:pt idx="1">
                  <c:v>2.9618599999999998E-2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0.76009510000000002</c:v>
                </c:pt>
                <c:pt idx="1">
                  <c:v>0.94632110000000003</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0.60962570000000005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0.54358969999999995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0.55737700000000001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0.54966890000000002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0.54740060000000001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0.62235649999999998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0.63843649999999996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0.38383840000000002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0.38383840000000002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0.43010749999999998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0.37860080000000002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0.90019190000000004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0.89256199999999997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0.88409090000000001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0.91020409999999996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0.93027890000000002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0.92537309999999995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0.91588789999999998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0.66412210000000005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0.65648850000000003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0.69376689999999996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0.71260999999999997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0.78082189999999996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0.79565220000000003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0.83157890000000001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0.83597880000000002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8.8480000000000008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8.9473684000000002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9.0373444000000003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9.1491840999999994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0.14924190000000001</c:v>
                </c:pt>
                <c:pt idx="1">
                  <c:v>4.7088400000000002E-2</c:v>
                </c:pt>
                <c:pt idx="2">
                  <c:v>0.10919420000000001</c:v>
                </c:pt>
                <c:pt idx="3">
                  <c:v>0.1145362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7.7840900000000005E-2</c:v>
                </c:pt>
                <c:pt idx="1">
                  <c:v>7.9933400000000002E-2</c:v>
                </c:pt>
                <c:pt idx="2">
                  <c:v>7.4908100000000005E-2</c:v>
                </c:pt>
                <c:pt idx="3">
                  <c:v>0.13509160000000001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6.4930699999999994E-2</c:v>
                </c:pt>
                <c:pt idx="1">
                  <c:v>6.3609100000000002E-2</c:v>
                </c:pt>
                <c:pt idx="2">
                  <c:v>3.8626000000000001E-2</c:v>
                </c:pt>
                <c:pt idx="3">
                  <c:v>0.17296500000000001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0.83260820000000002</c:v>
                </c:pt>
                <c:pt idx="1">
                  <c:v>0.83873640000000005</c:v>
                </c:pt>
                <c:pt idx="2">
                  <c:v>0.89762920000000002</c:v>
                </c:pt>
                <c:pt idx="3">
                  <c:v>0.66360859999999999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0.20278280000000001</c:v>
                </c:pt>
                <c:pt idx="1">
                  <c:v>0.13558300000000001</c:v>
                </c:pt>
                <c:pt idx="2">
                  <c:v>0.1166798</c:v>
                </c:pt>
                <c:pt idx="3">
                  <c:v>5.7004699999999998E-2</c:v>
                </c:pt>
                <c:pt idx="4">
                  <c:v>6.2802800000000006E-2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8.7657499999999999E-2</c:v>
                </c:pt>
                <c:pt idx="1">
                  <c:v>0.108832</c:v>
                </c:pt>
                <c:pt idx="2">
                  <c:v>7.40841E-2</c:v>
                </c:pt>
                <c:pt idx="3">
                  <c:v>0.1167681</c:v>
                </c:pt>
                <c:pt idx="4">
                  <c:v>0.1268128</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9.8258700000000004E-2</c:v>
                </c:pt>
                <c:pt idx="1">
                  <c:v>7.3760999999999993E-2</c:v>
                </c:pt>
                <c:pt idx="2">
                  <c:v>4.9425400000000001E-2</c:v>
                </c:pt>
                <c:pt idx="3">
                  <c:v>0.1178744</c:v>
                </c:pt>
                <c:pt idx="4">
                  <c:v>0.1067379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0.77300369999999996</c:v>
                </c:pt>
                <c:pt idx="1">
                  <c:v>0.75323609999999996</c:v>
                </c:pt>
                <c:pt idx="2">
                  <c:v>0.93949490000000002</c:v>
                </c:pt>
                <c:pt idx="3">
                  <c:v>0.6593677</c:v>
                </c:pt>
                <c:pt idx="4">
                  <c:v>0.64243309999999998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Royal United Hospitals Bath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94141887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409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52309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178912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188475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95909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201605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313464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063271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38293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76528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119375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127862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242196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39591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351166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386915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532473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7975827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7795308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77024961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33425177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17528281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85384412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43154832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5137758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9089291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62649416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49672623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24581686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97499273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07025893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7757061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25955301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2483899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57576500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58764232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0383308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89825760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41547802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66004017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68923532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41666364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95395296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91460285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35268337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1778127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97887144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52517601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8166171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50260647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70606106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54928473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45852349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7426744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09494265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3689977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71367272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583783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49908220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27435745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22353256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25891121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42391585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352547" y="622300"/>
            <a:ext cx="392607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Royal United Hospitals Bath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13252119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79081461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12476642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87117809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76661101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55141208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54589842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53262873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29299904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62777969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01700868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8386406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18714123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68513763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55165669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11309739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93395210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54020330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531608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19212716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9506803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84636178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7165390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81393957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27387969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65938820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28933170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61663125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7719503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32708697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44751125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01004994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68305548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75830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Royal United Hospitals Bath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73961340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62795617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81852136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76645254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28295516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96240595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06945727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59205944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92021605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8498538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25079401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37469986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42414220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22596250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47004038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1221838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3864522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5385293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9333480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55840574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296386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428080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732217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31710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378091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684637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41806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84384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182449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490992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19314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951309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083962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033862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051494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809096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26599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34555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18537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686709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8558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190096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53045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52886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08299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39358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62066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414614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047117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032724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611510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467324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410148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529235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234007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780204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954346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98868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337418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196312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98961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77274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844748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35597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4491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488208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765317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435888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636350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323541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62899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01825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63015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39008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571894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253875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561775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45428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53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757814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71979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855790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124682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446699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973513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663397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258314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462525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802376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026891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621713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282072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051093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245466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040223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983876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172158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953753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484904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615234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30157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029940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754158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878144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1084522"/>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219628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735199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779074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744371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235063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444073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55892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851767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944062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613639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281394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215994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44420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466152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669718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162983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514527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585134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15791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446915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21528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71112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40269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418468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238192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474397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154735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051439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759393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03137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704978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23839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644676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013460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20868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472585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699131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453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807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8709631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97565142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013243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352547" y="622300"/>
            <a:ext cx="3926076" cy="276999"/>
          </a:xfrm>
          <a:prstGeom prst="rect">
            <a:avLst/>
          </a:prstGeom>
          <a:noFill/>
        </p:spPr>
        <p:txBody>
          <a:bodyPr wrap="none" rtlCol="0">
            <a:spAutoFit/>
          </a:bodyPr>
          <a:lstStyle/>
          <a:p>
            <a:pPr algn="r"/>
            <a:r>
              <a:rPr lang="en-GB" sz="1200" b="1">
                <a:solidFill>
                  <a:srgbClr val="336E9F"/>
                </a:solidFill>
                <a:latin typeface="Arial"/>
                <a:cs typeface="Arial"/>
              </a:rPr>
              <a:t>Royal United Hospitals Bath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22875</Words>
  <Application>Microsoft Office PowerPoint</Application>
  <PresentationFormat>Custom</PresentationFormat>
  <Paragraphs>5997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