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9.36916E-2</c:v>
                </c:pt>
                <c:pt idx="1">
                  <c:v>6.4780199999999996E-2</c:v>
                </c:pt>
                <c:pt idx="2">
                  <c:v>6.2855900000000006E-2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5.8159700000000002E-2</c:v>
                </c:pt>
                <c:pt idx="1">
                  <c:v>8.4615399999999993E-2</c:v>
                </c:pt>
                <c:pt idx="2">
                  <c:v>3.2764000000000001E-2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5.6290300000000001E-2</c:v>
                </c:pt>
                <c:pt idx="1">
                  <c:v>0.1114433</c:v>
                </c:pt>
                <c:pt idx="2">
                  <c:v>2.6462200000000002E-2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0.95057499999999995</c:v>
                </c:pt>
                <c:pt idx="1">
                  <c:v>0.85791850000000003</c:v>
                </c:pt>
                <c:pt idx="2">
                  <c:v>0.9688561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6.6223699999999996E-2</c:v>
                </c:pt>
                <c:pt idx="1">
                  <c:v>8.3472000000000005E-2</c:v>
                </c:pt>
                <c:pt idx="2">
                  <c:v>5.0486299999999998E-2</c:v>
                </c:pt>
                <c:pt idx="3">
                  <c:v>0.19258890000000001</c:v>
                </c:pt>
                <c:pt idx="4">
                  <c:v>0.1066981</c:v>
                </c:pt>
                <c:pt idx="5">
                  <c:v>0.16765579999999999</c:v>
                </c:pt>
                <c:pt idx="6">
                  <c:v>8.9133599999999993E-2</c:v>
                </c:pt>
                <c:pt idx="7">
                  <c:v>8.1433400000000003E-2</c:v>
                </c:pt>
                <c:pt idx="8">
                  <c:v>0.14448929999999999</c:v>
                </c:pt>
                <c:pt idx="9">
                  <c:v>8.0487500000000003E-2</c:v>
                </c:pt>
                <c:pt idx="10">
                  <c:v>0.13169210000000001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5.3489799999999997E-2</c:v>
                </c:pt>
                <c:pt idx="1">
                  <c:v>8.2325099999999998E-2</c:v>
                </c:pt>
                <c:pt idx="2">
                  <c:v>8.7036199999999994E-2</c:v>
                </c:pt>
                <c:pt idx="3">
                  <c:v>0.15886220000000001</c:v>
                </c:pt>
                <c:pt idx="4">
                  <c:v>0.1906486</c:v>
                </c:pt>
                <c:pt idx="5">
                  <c:v>6.08526E-2</c:v>
                </c:pt>
                <c:pt idx="6">
                  <c:v>9.1161400000000004E-2</c:v>
                </c:pt>
                <c:pt idx="7">
                  <c:v>9.9938799999999994E-2</c:v>
                </c:pt>
                <c:pt idx="8">
                  <c:v>0.1667901</c:v>
                </c:pt>
                <c:pt idx="9">
                  <c:v>0.2083372</c:v>
                </c:pt>
                <c:pt idx="10">
                  <c:v>0.1375112</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7.1547899999999998E-2</c:v>
                </c:pt>
                <c:pt idx="1">
                  <c:v>6.4502400000000001E-2</c:v>
                </c:pt>
                <c:pt idx="2">
                  <c:v>4.5986600000000002E-2</c:v>
                </c:pt>
                <c:pt idx="3">
                  <c:v>7.1384799999999998E-2</c:v>
                </c:pt>
                <c:pt idx="4">
                  <c:v>6.5308199999999997E-2</c:v>
                </c:pt>
                <c:pt idx="5">
                  <c:v>0.10142959999999999</c:v>
                </c:pt>
                <c:pt idx="6">
                  <c:v>6.9549299999999994E-2</c:v>
                </c:pt>
                <c:pt idx="7">
                  <c:v>0.10361860000000001</c:v>
                </c:pt>
                <c:pt idx="8">
                  <c:v>0.1014603</c:v>
                </c:pt>
                <c:pt idx="9">
                  <c:v>8.8195599999999999E-2</c:v>
                </c:pt>
                <c:pt idx="10">
                  <c:v>8.6505799999999994E-2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0.91089240000000005</c:v>
                </c:pt>
                <c:pt idx="1">
                  <c:v>0.85397509999999999</c:v>
                </c:pt>
                <c:pt idx="2">
                  <c:v>0.88725969999999998</c:v>
                </c:pt>
                <c:pt idx="3">
                  <c:v>0.78151099999999996</c:v>
                </c:pt>
                <c:pt idx="4">
                  <c:v>0.80223109999999997</c:v>
                </c:pt>
                <c:pt idx="5">
                  <c:v>0.89012009999999997</c:v>
                </c:pt>
                <c:pt idx="6">
                  <c:v>0.80459259999999999</c:v>
                </c:pt>
                <c:pt idx="7">
                  <c:v>0.85083500000000001</c:v>
                </c:pt>
                <c:pt idx="8">
                  <c:v>0.72224560000000004</c:v>
                </c:pt>
                <c:pt idx="9">
                  <c:v>0.76625520000000003</c:v>
                </c:pt>
                <c:pt idx="10">
                  <c:v>0.82727030000000001</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6.2146899999999998E-2</c:v>
                </c:pt>
                <c:pt idx="1">
                  <c:v>9.6209100000000006E-2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6.8965700000000005E-2</c:v>
                </c:pt>
                <c:pt idx="1">
                  <c:v>8.6164400000000002E-2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5.7061099999999997E-2</c:v>
                </c:pt>
                <c:pt idx="1">
                  <c:v>4.9017499999999999E-2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0.92333109999999996</c:v>
                </c:pt>
                <c:pt idx="1">
                  <c:v>0.79524269999999997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0.3979046</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0.33317400000000003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0.19686509999999999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9.1164919999999992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4.9913199999999998E-2</c:v>
                </c:pt>
                <c:pt idx="1">
                  <c:v>0.1068733</c:v>
                </c:pt>
                <c:pt idx="2">
                  <c:v>0.1140425</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4.5582200000000003E-2</c:v>
                </c:pt>
                <c:pt idx="1">
                  <c:v>6.9498799999999999E-2</c:v>
                </c:pt>
                <c:pt idx="2">
                  <c:v>0.18226899999999999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4.3020200000000001E-2</c:v>
                </c:pt>
                <c:pt idx="1">
                  <c:v>6.8195800000000001E-2</c:v>
                </c:pt>
                <c:pt idx="2">
                  <c:v>0.2269429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0.92700039999999995</c:v>
                </c:pt>
                <c:pt idx="1">
                  <c:v>0.89486750000000004</c:v>
                </c:pt>
                <c:pt idx="2">
                  <c:v>0.37311650000000002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7.7946500000000002E-2</c:v>
                </c:pt>
                <c:pt idx="1">
                  <c:v>0.1726221</c:v>
                </c:pt>
                <c:pt idx="2">
                  <c:v>0.11420520000000001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0.16618430000000001</c:v>
                </c:pt>
                <c:pt idx="1">
                  <c:v>8.7040699999999999E-2</c:v>
                </c:pt>
                <c:pt idx="2">
                  <c:v>9.7864199999999998E-2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8.6295300000000005E-2</c:v>
                </c:pt>
                <c:pt idx="1">
                  <c:v>6.9111000000000006E-2</c:v>
                </c:pt>
                <c:pt idx="2">
                  <c:v>9.8425899999999997E-2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0.2510153</c:v>
                </c:pt>
                <c:pt idx="1">
                  <c:v>0.83145080000000005</c:v>
                </c:pt>
                <c:pt idx="2">
                  <c:v>0.61163970000000001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0.15341080000000001</c:v>
                </c:pt>
                <c:pt idx="1">
                  <c:v>8.4052399999999999E-2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0.10811220000000001</c:v>
                </c:pt>
                <c:pt idx="1">
                  <c:v>6.77701E-2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6.5993099999999999E-2</c:v>
                </c:pt>
                <c:pt idx="1">
                  <c:v>0.15167839999999999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0.48347250000000003</c:v>
                </c:pt>
                <c:pt idx="1">
                  <c:v>0.22455539999999999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7.64706E-2</c:v>
                </c:pt>
                <c:pt idx="1">
                  <c:v>0.13360620000000001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0.106573</c:v>
                </c:pt>
                <c:pt idx="1">
                  <c:v>0.1466413</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7.6420699999999994E-2</c:v>
                </c:pt>
                <c:pt idx="1">
                  <c:v>0.1373463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0.65775589999999995</c:v>
                </c:pt>
                <c:pt idx="1">
                  <c:v>0.47569810000000001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0.82116789999999995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0.78451879999999996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0.765625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0.76869569999999998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0.85843919999999996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0.83750000000000002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0.86250000000000004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0.85467130000000002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0.93808630000000004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0.93156729999999999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0.9520767</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0.93772239999999996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8.3961099999999997E-2</c:v>
                </c:pt>
                <c:pt idx="1">
                  <c:v>0.2226146</c:v>
                </c:pt>
                <c:pt idx="2">
                  <c:v>0.22690779999999999</c:v>
                </c:pt>
                <c:pt idx="3">
                  <c:v>0.28964040000000002</c:v>
                </c:pt>
                <c:pt idx="4">
                  <c:v>4.7922600000000003E-2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6.3290299999999994E-2</c:v>
                </c:pt>
                <c:pt idx="1">
                  <c:v>6.5919000000000005E-2</c:v>
                </c:pt>
                <c:pt idx="2">
                  <c:v>6.4528000000000002E-2</c:v>
                </c:pt>
                <c:pt idx="3">
                  <c:v>5.2858500000000003E-2</c:v>
                </c:pt>
                <c:pt idx="4">
                  <c:v>5.78462E-2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8.2390699999999997E-2</c:v>
                </c:pt>
                <c:pt idx="1">
                  <c:v>8.0042000000000002E-2</c:v>
                </c:pt>
                <c:pt idx="2">
                  <c:v>6.0981300000000002E-2</c:v>
                </c:pt>
                <c:pt idx="3">
                  <c:v>4.7493599999999997E-2</c:v>
                </c:pt>
                <c:pt idx="4">
                  <c:v>4.6884700000000001E-2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0.82885580000000003</c:v>
                </c:pt>
                <c:pt idx="1">
                  <c:v>0.74604179999999998</c:v>
                </c:pt>
                <c:pt idx="2">
                  <c:v>0.78440069999999995</c:v>
                </c:pt>
                <c:pt idx="3">
                  <c:v>0.8759015</c:v>
                </c:pt>
                <c:pt idx="4">
                  <c:v>0.85754620000000004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0.69487750000000004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0.69066669999999997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0.70847459999999995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0.68649890000000002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0.78466080000000005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0.84644189999999997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0.83251229999999998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0.81045750000000005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0.82325579999999998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0.79107139999999998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0.81704259999999995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0.7907324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0.74612999999999996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0.73873869999999997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0.72388059999999999</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0.73001510000000003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0.67373570000000005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0.75249500000000002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0.80392160000000001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0.82804670000000002</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0.95636359999999998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0.95426200000000005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0.95950159999999995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0.96545769999999997</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0.82909089999999996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0.81704779999999999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0.83591329999999997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0.8078902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0.96631210000000001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0.95537530000000004</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0.95575220000000005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0.96763200000000005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0.87545790000000001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0.83966240000000003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0.86377709999999996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0.84684680000000001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0.93290729999999999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0.93967089999999998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0.91025639999999997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0.94631900000000002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5.9916999999999998E-2</c:v>
                </c:pt>
                <c:pt idx="1">
                  <c:v>0.1519963</c:v>
                </c:pt>
                <c:pt idx="2">
                  <c:v>0.221776</c:v>
                </c:pt>
                <c:pt idx="3">
                  <c:v>0.13334699999999999</c:v>
                </c:pt>
                <c:pt idx="4">
                  <c:v>2.38704E-2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4.3333000000000003E-2</c:v>
                </c:pt>
                <c:pt idx="1">
                  <c:v>6.0638200000000003E-2</c:v>
                </c:pt>
                <c:pt idx="2">
                  <c:v>6.8260699999999994E-2</c:v>
                </c:pt>
                <c:pt idx="3">
                  <c:v>7.0213100000000001E-2</c:v>
                </c:pt>
                <c:pt idx="4">
                  <c:v>3.6884500000000001E-2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5.2512999999999997E-2</c:v>
                </c:pt>
                <c:pt idx="1">
                  <c:v>0.13548279999999999</c:v>
                </c:pt>
                <c:pt idx="2">
                  <c:v>0.1184636</c:v>
                </c:pt>
                <c:pt idx="3">
                  <c:v>6.2638600000000003E-2</c:v>
                </c:pt>
                <c:pt idx="4">
                  <c:v>3.5757999999999998E-2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0.93637409999999999</c:v>
                </c:pt>
                <c:pt idx="1">
                  <c:v>0.84746089999999996</c:v>
                </c:pt>
                <c:pt idx="2">
                  <c:v>0.7775126</c:v>
                </c:pt>
                <c:pt idx="3">
                  <c:v>0.80578130000000003</c:v>
                </c:pt>
                <c:pt idx="4">
                  <c:v>0.96501959999999998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0.84497440000000001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0.85399999999999998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0.88154270000000001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0.85786799999999996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0.8408736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0.86306309999999997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0.86466169999999998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0.87106450000000002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0.74285710000000005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0.71232879999999998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0.73569479999999998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0.73289899999999997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0.65238099999999999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0.57407410000000003</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0.78776290000000004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0.85344830000000005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0.85797100000000004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0.83595109999999995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0.82942099999999996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0.81294960000000005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0.8245614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0.81203009999999998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0.84958679999999998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0.84351149999999997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0.83819630000000001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0.84069400000000005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0.60079050000000001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0.58571430000000002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0.60769229999999996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0.61382110000000001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0.76311030000000002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0.75314859999999995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0.7933635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0.91153850000000003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0.91964290000000004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0.92307689999999998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0.93286219999999997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2.18946E-2</c:v>
                </c:pt>
                <c:pt idx="1">
                  <c:v>0.1392708</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9.1915499999999997E-2</c:v>
                </c:pt>
                <c:pt idx="1">
                  <c:v>8.8687199999999994E-2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0.1245962</c:v>
                </c:pt>
                <c:pt idx="1">
                  <c:v>0.15163740000000001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0.8028788</c:v>
                </c:pt>
                <c:pt idx="1">
                  <c:v>0.66850759999999998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0.99300699999999997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0.98666670000000001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0.98161759999999998</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0.93956039999999996</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0.91935480000000003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0.92574259999999997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0.9594203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0.7399464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0.61988299999999996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0.64556959999999997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0.68347340000000001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0.84496119999999997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0.68951609999999997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0.79619569999999995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0.73177080000000005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0.71508380000000005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0.70799999999999996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0.77049179999999995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0.63175680000000001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0.65517239999999999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0.67487680000000005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0.69463090000000005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0.877193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0.79281769999999996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0.78823529999999997</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0.84677420000000003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0.90598290000000004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0.91264369999999995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0.9171975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0.90756300000000001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0.80112570000000005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0.76327429999999996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0.82792209999999999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0.794964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0.93112240000000002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0.89325840000000001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0.90836649999999997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0.91899439999999999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0.1083113</c:v>
                </c:pt>
                <c:pt idx="1">
                  <c:v>0.14294299999999999</c:v>
                </c:pt>
                <c:pt idx="2">
                  <c:v>0.10577400000000001</c:v>
                </c:pt>
                <c:pt idx="3">
                  <c:v>0.16251009999999999</c:v>
                </c:pt>
                <c:pt idx="4">
                  <c:v>0.20078070000000001</c:v>
                </c:pt>
                <c:pt idx="5">
                  <c:v>0.11857910000000001</c:v>
                </c:pt>
                <c:pt idx="6">
                  <c:v>5.5446299999999997E-2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9.9681900000000004E-2</c:v>
                </c:pt>
                <c:pt idx="1">
                  <c:v>0.1115134</c:v>
                </c:pt>
                <c:pt idx="2">
                  <c:v>9.5125699999999994E-2</c:v>
                </c:pt>
                <c:pt idx="3">
                  <c:v>8.9732500000000007E-2</c:v>
                </c:pt>
                <c:pt idx="4">
                  <c:v>0.1048819</c:v>
                </c:pt>
                <c:pt idx="5">
                  <c:v>7.8968399999999994E-2</c:v>
                </c:pt>
                <c:pt idx="6">
                  <c:v>6.6377699999999998E-2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0.1278212</c:v>
                </c:pt>
                <c:pt idx="1">
                  <c:v>0.14025509999999999</c:v>
                </c:pt>
                <c:pt idx="2">
                  <c:v>0.2036113</c:v>
                </c:pt>
                <c:pt idx="3">
                  <c:v>0.18738469999999999</c:v>
                </c:pt>
                <c:pt idx="4">
                  <c:v>0.16895209999999999</c:v>
                </c:pt>
                <c:pt idx="5">
                  <c:v>0.1174438</c:v>
                </c:pt>
                <c:pt idx="6">
                  <c:v>7.6148800000000003E-2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0.84797529999999999</c:v>
                </c:pt>
                <c:pt idx="1">
                  <c:v>0.71101970000000003</c:v>
                </c:pt>
                <c:pt idx="2">
                  <c:v>0.77527489999999999</c:v>
                </c:pt>
                <c:pt idx="3">
                  <c:v>0.80687209999999998</c:v>
                </c:pt>
                <c:pt idx="4">
                  <c:v>0.68757040000000003</c:v>
                </c:pt>
                <c:pt idx="5">
                  <c:v>0.90478510000000001</c:v>
                </c:pt>
                <c:pt idx="6">
                  <c:v>0.9045512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0.94949490000000003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0.89779010000000004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0.88976379999999999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0.90540540000000003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0.89970499999999998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0.8451613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0.8508772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0.90490800000000005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0.87337659999999995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0.88421050000000001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0.83636359999999998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0.76315789999999994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0.68181820000000004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0.80701750000000005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0.79761899999999997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0.7323944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0.77272730000000001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0.79591840000000003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0.91666669999999995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0.86227540000000003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0.88793100000000003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0.88292680000000001</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0.88679249999999998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0.85294119999999995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0.83636359999999998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0.84926469999999998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0.85377360000000002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0.83823530000000002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0.82741120000000001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0.83885540000000003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0.63636360000000003</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0.76363639999999999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0.69696970000000003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0.73737370000000002</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0.10647520000000001</c:v>
                </c:pt>
                <c:pt idx="1">
                  <c:v>7.5416800000000006E-2</c:v>
                </c:pt>
                <c:pt idx="2">
                  <c:v>0.1656514</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4.8080600000000001E-2</c:v>
                </c:pt>
                <c:pt idx="1">
                  <c:v>8.5590899999999998E-2</c:v>
                </c:pt>
                <c:pt idx="2">
                  <c:v>0.13734479999999999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5.2928900000000001E-2</c:v>
                </c:pt>
                <c:pt idx="1">
                  <c:v>0.12423090000000001</c:v>
                </c:pt>
                <c:pt idx="2">
                  <c:v>0.14685609999999999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0.92967849999999996</c:v>
                </c:pt>
                <c:pt idx="1">
                  <c:v>0.80186299999999999</c:v>
                </c:pt>
                <c:pt idx="2">
                  <c:v>0.61146100000000003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0.81034479999999998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0.84499999999999997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0.76415089999999997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0.79629629999999996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0.55172410000000005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0.52477479999999999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0.61919500000000005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0.59082219999999996</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0.63039719999999999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0.59126979999999996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0.67115899999999995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0.63442620000000005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0.87789470000000003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0.87041559999999996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0.88356159999999995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0.87701609999999997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0.71880200000000005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0.66795369999999998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0.71621619999999997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0.71567040000000004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0.76948050000000001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0.73624290000000003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0.74015750000000002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0.75579600000000002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0.32846720000000001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0.30769229999999997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0.22580649999999999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0.266129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0.20221169999999999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0.2368421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0.25316460000000002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0.22555210000000001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0.44044319999999998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0.46732030000000002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0.4485981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0.49279539999999999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0.1002342</c:v>
                </c:pt>
                <c:pt idx="1">
                  <c:v>6.90442E-2</c:v>
                </c:pt>
                <c:pt idx="2">
                  <c:v>7.2903999999999997E-2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8.9590100000000006E-2</c:v>
                </c:pt>
                <c:pt idx="1">
                  <c:v>5.0706899999999999E-2</c:v>
                </c:pt>
                <c:pt idx="2">
                  <c:v>2.34042E-2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0.12158090000000001</c:v>
                </c:pt>
                <c:pt idx="1">
                  <c:v>3.6159799999999999E-2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0.73883699999999997</c:v>
                </c:pt>
                <c:pt idx="1">
                  <c:v>0.96149280000000004</c:v>
                </c:pt>
                <c:pt idx="2">
                  <c:v>0.98179970000000005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0.51898730000000004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0.48235289999999997</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0.53211010000000003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0.48571429999999999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0.57499999999999996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0.61403509999999994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0.68029740000000005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0.65375850000000002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0.41207349999999998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0.3454545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0.3852814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0.34085209999999999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0.8985959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0.81901279999999999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0.82412059999999998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0.88421050000000001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0.92948719999999996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0.89523810000000004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0.88659790000000005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0.9221184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0.63600780000000001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0.57882880000000003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0.60115609999999997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0.58935360000000003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0.80351910000000004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0.78115500000000004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0.80620159999999996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0.83541149999999997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9.0929134000000005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8.8616235999999997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8.9469697000000004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9.0636645999999992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0.15509039999999999</c:v>
                </c:pt>
                <c:pt idx="1">
                  <c:v>5.3364000000000002E-2</c:v>
                </c:pt>
                <c:pt idx="2">
                  <c:v>0.1157928</c:v>
                </c:pt>
                <c:pt idx="3">
                  <c:v>0.12973750000000001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6.6143900000000005E-2</c:v>
                </c:pt>
                <c:pt idx="1">
                  <c:v>6.7382200000000003E-2</c:v>
                </c:pt>
                <c:pt idx="2">
                  <c:v>6.1711000000000002E-2</c:v>
                </c:pt>
                <c:pt idx="3">
                  <c:v>0.104689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7.07792E-2</c:v>
                </c:pt>
                <c:pt idx="1">
                  <c:v>6.9884799999999997E-2</c:v>
                </c:pt>
                <c:pt idx="2">
                  <c:v>4.5224599999999997E-2</c:v>
                </c:pt>
                <c:pt idx="3">
                  <c:v>0.18816630000000001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0.84129319999999996</c:v>
                </c:pt>
                <c:pt idx="1">
                  <c:v>0.81216719999999998</c:v>
                </c:pt>
                <c:pt idx="2">
                  <c:v>0.83295260000000004</c:v>
                </c:pt>
                <c:pt idx="3">
                  <c:v>0.58730360000000004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0.21107400000000001</c:v>
                </c:pt>
                <c:pt idx="1">
                  <c:v>0.14339769999999999</c:v>
                </c:pt>
                <c:pt idx="2">
                  <c:v>0.1233982</c:v>
                </c:pt>
                <c:pt idx="3">
                  <c:v>6.5126199999999995E-2</c:v>
                </c:pt>
                <c:pt idx="4">
                  <c:v>7.1803800000000001E-2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7.1075200000000005E-2</c:v>
                </c:pt>
                <c:pt idx="1">
                  <c:v>9.3202499999999994E-2</c:v>
                </c:pt>
                <c:pt idx="2">
                  <c:v>6.0647399999999997E-2</c:v>
                </c:pt>
                <c:pt idx="3">
                  <c:v>0.10052510000000001</c:v>
                </c:pt>
                <c:pt idx="4">
                  <c:v>0.1088107</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0.1065498</c:v>
                </c:pt>
                <c:pt idx="1">
                  <c:v>8.1575800000000004E-2</c:v>
                </c:pt>
                <c:pt idx="2">
                  <c:v>5.6143800000000001E-2</c:v>
                </c:pt>
                <c:pt idx="3">
                  <c:v>0.12599589999999999</c:v>
                </c:pt>
                <c:pt idx="4">
                  <c:v>0.11573899999999999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0.75242609999999999</c:v>
                </c:pt>
                <c:pt idx="1">
                  <c:v>0.72303240000000002</c:v>
                </c:pt>
                <c:pt idx="2">
                  <c:v>0.87535980000000002</c:v>
                </c:pt>
                <c:pt idx="3">
                  <c:v>0.63131329999999997</c:v>
                </c:pt>
                <c:pt idx="4">
                  <c:v>0.59089879999999995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Royal Surrey County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98246005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582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675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576387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422386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905795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752533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391388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849513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790203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658956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989370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496160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410147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7309424"/>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803589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266926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294867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080287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06943344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53404281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23034197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7524205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13544939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09461802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18631634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21427040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06355580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61548315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28931919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4006750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16326920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44558523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68859034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2688931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59870686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48689697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09184323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95732061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22344910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11258266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77190912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07327750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16073366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00014792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58659954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23104337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5422555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35834535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84917357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50648872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11042939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74975197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82911394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58241885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94847919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0951973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19855184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19767011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00895146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69223036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1863019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63697434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63271666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61224855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892760" y="622300"/>
            <a:ext cx="338586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Royal Surrey County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637957919"/>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59528375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26177939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86718177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45982886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46836523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77125775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06771786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97390240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43048038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89935363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21326289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77613619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52947471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26079848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99738346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04667733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98743756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25279948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51212051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5916244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74852013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91573759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97685744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25376047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417933755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65314867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548082616"/>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66456088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52333396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56508513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38222602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82204072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793287359"/>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16276992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22866141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89411569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75177185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42080689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81584892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74917196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40171864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13494789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69772380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45450975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16651216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26307941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88001829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56178062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69999806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85992628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95812847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5778332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9501294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9733302"/>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625316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46719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160290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057169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324900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304913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837024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011753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911034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591498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296221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976453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503964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720449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181565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332245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668180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068133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443075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748287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005832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7493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068426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201312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114181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448660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691773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733796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123626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990942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041760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777889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98981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24909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787886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049276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072260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59892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440649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295829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014256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909456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146330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119151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937801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603341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080399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551879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721865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4906962"/>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154201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678986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068681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623479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549068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732098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442127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797941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117259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795851"/>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889209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771376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93635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631804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06727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861368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805409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577223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225119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746933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65543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116581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453629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62915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972351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0317817"/>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373664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1427722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615500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677339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294338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239170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511384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770511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109425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89997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23245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92268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301114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200962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6809554"/>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9302092"/>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672943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661299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429350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531464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14717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157342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673364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799742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008931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3004843"/>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087047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561421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860076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772774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88709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490843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617238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716064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367375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321879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620254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625827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11380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521145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108918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094146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755027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426402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782074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675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1,207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67016609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1,207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5180069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20635205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892760" y="622300"/>
            <a:ext cx="3385863" cy="276999"/>
          </a:xfrm>
          <a:prstGeom prst="rect">
            <a:avLst/>
          </a:prstGeom>
          <a:noFill/>
        </p:spPr>
        <p:txBody>
          <a:bodyPr wrap="none" rtlCol="0">
            <a:spAutoFit/>
          </a:bodyPr>
          <a:lstStyle/>
          <a:p>
            <a:pPr algn="r"/>
            <a:r>
              <a:rPr lang="en-GB" sz="1200" b="1">
                <a:solidFill>
                  <a:srgbClr val="336E9F"/>
                </a:solidFill>
                <a:latin typeface="Arial"/>
                <a:cs typeface="Arial"/>
              </a:rPr>
              <a:t>Royal Surrey County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22894</Words>
  <Application>Microsoft Office PowerPoint</Application>
  <PresentationFormat>Custom</PresentationFormat>
  <Paragraphs>5960</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