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4.8814200000000002E-2</c:v>
                </c:pt>
                <c:pt idx="1">
                  <c:v>2.7523999999999999E-3</c:v>
                </c:pt>
                <c:pt idx="2">
                  <c:v>2.57193E-2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0.14791460000000001</c:v>
                </c:pt>
                <c:pt idx="1">
                  <c:v>0.208671</c:v>
                </c:pt>
                <c:pt idx="2">
                  <c:v>9.6363000000000004E-2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1.14129E-2</c:v>
                </c:pt>
                <c:pt idx="1">
                  <c:v>4.9415500000000001E-2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0.94835449999999999</c:v>
                </c:pt>
                <c:pt idx="1">
                  <c:v>0.92755750000000003</c:v>
                </c:pt>
                <c:pt idx="2">
                  <c:v>0.9796089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0.70058390000000004</c:v>
                </c:pt>
                <c:pt idx="2">
                  <c:v>0.71310960000000001</c:v>
                </c:pt>
                <c:pt idx="3">
                  <c:v>0.52637990000000001</c:v>
                </c:pt>
                <c:pt idx="4">
                  <c:v>0.63734500000000005</c:v>
                </c:pt>
                <c:pt idx="5">
                  <c:v>0.67006049999999995</c:v>
                </c:pt>
                <c:pt idx="6">
                  <c:v>0.64591719999999997</c:v>
                </c:pt>
                <c:pt idx="7">
                  <c:v>0.65041439999999995</c:v>
                </c:pt>
                <c:pt idx="8">
                  <c:v>0.53813529999999998</c:v>
                </c:pt>
                <c:pt idx="9">
                  <c:v>0.59337309999999999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8.7469000000000002E-3</c:v>
                </c:pt>
                <c:pt idx="1">
                  <c:v>0</c:v>
                </c:pt>
                <c:pt idx="2">
                  <c:v>0</c:v>
                </c:pt>
                <c:pt idx="4">
                  <c:v>2.4183E-3</c:v>
                </c:pt>
                <c:pt idx="5">
                  <c:v>0.10236820000000001</c:v>
                </c:pt>
                <c:pt idx="6">
                  <c:v>0</c:v>
                </c:pt>
                <c:pt idx="7">
                  <c:v>0</c:v>
                </c:pt>
                <c:pt idx="9">
                  <c:v>0</c:v>
                </c:pt>
                <c:pt idx="10">
                  <c:v>8.1009600000000001E-2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0.16844339999999999</c:v>
                </c:pt>
                <c:pt idx="1">
                  <c:v>0.29941610000000002</c:v>
                </c:pt>
                <c:pt idx="2">
                  <c:v>0.28689039999999999</c:v>
                </c:pt>
                <c:pt idx="4">
                  <c:v>0.36023670000000002</c:v>
                </c:pt>
                <c:pt idx="5">
                  <c:v>0.19142790000000001</c:v>
                </c:pt>
                <c:pt idx="6">
                  <c:v>0.35306650000000001</c:v>
                </c:pt>
                <c:pt idx="7">
                  <c:v>0.3495856</c:v>
                </c:pt>
                <c:pt idx="9">
                  <c:v>0.40662690000000001</c:v>
                </c:pt>
                <c:pt idx="10">
                  <c:v>0.23887620000000001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1.40711E-2</c:v>
                </c:pt>
                <c:pt idx="1">
                  <c:v>0</c:v>
                </c:pt>
                <c:pt idx="2">
                  <c:v>0</c:v>
                </c:pt>
                <c:pt idx="4">
                  <c:v>0</c:v>
                </c:pt>
                <c:pt idx="5">
                  <c:v>3.6141899999999998E-2</c:v>
                </c:pt>
                <c:pt idx="6">
                  <c:v>0</c:v>
                </c:pt>
                <c:pt idx="7">
                  <c:v>0</c:v>
                </c:pt>
                <c:pt idx="9">
                  <c:v>0</c:v>
                </c:pt>
                <c:pt idx="10">
                  <c:v>3.5823300000000002E-2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0</c:v>
                </c:pt>
                <c:pt idx="2">
                  <c:v>0</c:v>
                </c:pt>
                <c:pt idx="4">
                  <c:v>0</c:v>
                </c:pt>
                <c:pt idx="5">
                  <c:v>1.5E-6</c:v>
                </c:pt>
                <c:pt idx="6">
                  <c:v>1.0162999999999999E-3</c:v>
                </c:pt>
                <c:pt idx="7">
                  <c:v>0</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0.87514820000000004</c:v>
                </c:pt>
                <c:pt idx="1">
                  <c:v>0.75495579999999995</c:v>
                </c:pt>
                <c:pt idx="2">
                  <c:v>0.83378160000000001</c:v>
                </c:pt>
                <c:pt idx="4">
                  <c:v>0.67681190000000002</c:v>
                </c:pt>
                <c:pt idx="5">
                  <c:v>0.86983440000000001</c:v>
                </c:pt>
                <c:pt idx="6">
                  <c:v>0.81425709999999996</c:v>
                </c:pt>
                <c:pt idx="7">
                  <c:v>0.76381960000000004</c:v>
                </c:pt>
                <c:pt idx="9">
                  <c:v>0.67711500000000002</c:v>
                </c:pt>
                <c:pt idx="10">
                  <c:v>0.85298549999999995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3.4231999999999999E-3</c:v>
                </c:pt>
                <c:pt idx="1">
                  <c:v>1.9219099999999999E-2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0.1864133</c:v>
                </c:pt>
                <c:pt idx="1">
                  <c:v>0.24014440000000001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3.3716599999999999E-2</c:v>
                </c:pt>
                <c:pt idx="1">
                  <c:v>8.0102000000000007E-2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0.90264630000000001</c:v>
                </c:pt>
                <c:pt idx="1">
                  <c:v>0.79559040000000003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0.18742320000000001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0.75413680000000005</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-8.3203720000000008</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9.0147461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0.8253838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5.3507199999999998E-2</c:v>
                </c:pt>
                <c:pt idx="2">
                  <c:v>3.43737E-2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0.15716859999999999</c:v>
                </c:pt>
                <c:pt idx="1">
                  <c:v>0.176231</c:v>
                </c:pt>
                <c:pt idx="2">
                  <c:v>0.34160669999999999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1.4829699999999999E-2</c:v>
                </c:pt>
                <c:pt idx="2">
                  <c:v>0.14727409999999999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1.74477E-2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0.89563720000000002</c:v>
                </c:pt>
                <c:pt idx="1">
                  <c:v>0.87343939999999998</c:v>
                </c:pt>
                <c:pt idx="2">
                  <c:v>0.66851139999999998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0.11086650000000001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9.4863600000000006E-2</c:v>
                </c:pt>
                <c:pt idx="2">
                  <c:v>1.9520300000000001E-2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0.44882430000000001</c:v>
                </c:pt>
                <c:pt idx="1">
                  <c:v>0.24255769999999999</c:v>
                </c:pt>
                <c:pt idx="2">
                  <c:v>0.28723399999999999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3.741E-3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0.44030910000000001</c:v>
                </c:pt>
                <c:pt idx="1">
                  <c:v>7.2938500000000003E-2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0.33670060000000002</c:v>
                </c:pt>
                <c:pt idx="1">
                  <c:v>0.80869530000000001</c:v>
                </c:pt>
                <c:pt idx="2">
                  <c:v>0.66797119999999999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4.8161299999999997E-2</c:v>
                </c:pt>
                <c:pt idx="1">
                  <c:v>6.6883000000000003E-3</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0.31861129999999999</c:v>
                </c:pt>
                <c:pt idx="1">
                  <c:v>0.22249840000000001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7.43143E-2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0.3640042</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0.39385700000000001</c:v>
                </c:pt>
                <c:pt idx="1">
                  <c:v>0.21240590000000001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0.48159590000000002</c:v>
                </c:pt>
                <c:pt idx="1">
                  <c:v>0.29497709999999999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0.29741099999999998</c:v>
                </c:pt>
                <c:pt idx="1">
                  <c:v>0.47773189999999999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0.2209932</c:v>
                </c:pt>
                <c:pt idx="1">
                  <c:v>0.22729099999999999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0.63318079999999999</c:v>
                </c:pt>
                <c:pt idx="1">
                  <c:v>0.3273934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0.78048779999999995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0.82692310000000002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0.92682929999999997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0.9487179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0.96078430000000004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0.75259620000000005</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1.8611900000000001E-2</c:v>
                </c:pt>
                <c:pt idx="1">
                  <c:v>0.14601169999999999</c:v>
                </c:pt>
                <c:pt idx="2">
                  <c:v>0.15282989999999999</c:v>
                </c:pt>
                <c:pt idx="3">
                  <c:v>0.22795009999999999</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0.19398869999999999</c:v>
                </c:pt>
                <c:pt idx="1">
                  <c:v>0.21912480000000001</c:v>
                </c:pt>
                <c:pt idx="2">
                  <c:v>0.2126837</c:v>
                </c:pt>
                <c:pt idx="3">
                  <c:v>0.17623920000000001</c:v>
                </c:pt>
                <c:pt idx="4">
                  <c:v>0.19136890000000001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1.70416E-2</c:v>
                </c:pt>
                <c:pt idx="1">
                  <c:v>3.4391000000000001E-3</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0.1219427</c:v>
                </c:pt>
                <c:pt idx="3">
                  <c:v>5.3108900000000001E-2</c:v>
                </c:pt>
                <c:pt idx="4">
                  <c:v>5.6034800000000003E-2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0.89617729999999995</c:v>
                </c:pt>
                <c:pt idx="1">
                  <c:v>0.80796069999999998</c:v>
                </c:pt>
                <c:pt idx="2">
                  <c:v>0.82225979999999999</c:v>
                </c:pt>
                <c:pt idx="3">
                  <c:v>0.87500750000000005</c:v>
                </c:pt>
                <c:pt idx="4">
                  <c:v>0.89914729999999998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0.60869569999999995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0.64285709999999996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0.53333330000000001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0.91489359999999997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0.81666669999999997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0.87234040000000002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0.87272729999999998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0.82051280000000004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0.86792449999999999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0.89830509999999997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0.92682929999999997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0.98113209999999995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0.90384620000000004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0.88372090000000003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0.87804879999999996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0.84905660000000005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0.75471699999999997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0.97619049999999996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0.97499999999999998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0.98181819999999997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0.87804879999999996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0.82051280000000004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0.89361699999999999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0.97777780000000003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0.98148150000000001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0.94915249999999995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0.88425949999999998</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9.6597999999999996E-3</c:v>
                </c:pt>
                <c:pt idx="1">
                  <c:v>8.0245999999999998E-2</c:v>
                </c:pt>
                <c:pt idx="2">
                  <c:v>0.14241239999999999</c:v>
                </c:pt>
                <c:pt idx="3">
                  <c:v>5.8185099999999997E-2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0.14384720000000001</c:v>
                </c:pt>
                <c:pt idx="1">
                  <c:v>0.20413870000000001</c:v>
                </c:pt>
                <c:pt idx="2">
                  <c:v>0.22698789999999999</c:v>
                </c:pt>
                <c:pt idx="3">
                  <c:v>0.22053700000000001</c:v>
                </c:pt>
                <c:pt idx="4">
                  <c:v>0.1157405</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2.2558999999999999E-3</c:v>
                </c:pt>
                <c:pt idx="1">
                  <c:v>6.3732499999999997E-2</c:v>
                </c:pt>
                <c:pt idx="2">
                  <c:v>3.9100000000000003E-2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9.9609000000000003E-2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0.86798339999999996</c:v>
                </c:pt>
                <c:pt idx="1">
                  <c:v>0.83355559999999995</c:v>
                </c:pt>
                <c:pt idx="2">
                  <c:v>0.77737149999999999</c:v>
                </c:pt>
                <c:pt idx="3">
                  <c:v>0.77244889999999999</c:v>
                </c:pt>
                <c:pt idx="4">
                  <c:v>0.90939519999999996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0.88636360000000003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0.78378380000000003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0.92682929999999997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0.7179487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0.68421050000000005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0.75862070000000004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0.85365849999999999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0.89583330000000005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0.91071429999999998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0.95744680000000004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0.88095239999999997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0.81967210000000001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0.92682929999999997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0.79310340000000001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0.6774194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0.87272729999999998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0.81967210000000001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0.9473684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0.9428571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0.60616300000000001</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1.5702199999999999E-2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0.3595295</c:v>
                </c:pt>
                <c:pt idx="1">
                  <c:v>0.33582430000000002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2.8068800000000001E-2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3.4307499999999998E-2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0.92840579999999995</c:v>
                </c:pt>
                <c:pt idx="1">
                  <c:v>0.61316879999999996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0.96875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0.95238100000000003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0.90625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0.72972970000000004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0.77083330000000005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0.91176469999999998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0.96969700000000003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0.93103449999999999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0.89795919999999996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0.7890663</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4.0472399999999999E-2</c:v>
                </c:pt>
                <c:pt idx="1">
                  <c:v>5.4507100000000003E-2</c:v>
                </c:pt>
                <c:pt idx="2">
                  <c:v>2.6691699999999999E-2</c:v>
                </c:pt>
                <c:pt idx="3">
                  <c:v>8.5657300000000006E-2</c:v>
                </c:pt>
                <c:pt idx="4">
                  <c:v>0.1178632</c:v>
                </c:pt>
                <c:pt idx="5">
                  <c:v>5.6219600000000002E-2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0.2353596</c:v>
                </c:pt>
                <c:pt idx="1">
                  <c:v>0.28838520000000001</c:v>
                </c:pt>
                <c:pt idx="2">
                  <c:v>0.25329020000000002</c:v>
                </c:pt>
                <c:pt idx="3">
                  <c:v>0.24343809999999999</c:v>
                </c:pt>
                <c:pt idx="4">
                  <c:v>0.27071689999999998</c:v>
                </c:pt>
                <c:pt idx="5">
                  <c:v>0.20368739999999999</c:v>
                </c:pt>
                <c:pt idx="6">
                  <c:v>0.1805669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5.9982399999999998E-2</c:v>
                </c:pt>
                <c:pt idx="1">
                  <c:v>5.1819200000000003E-2</c:v>
                </c:pt>
                <c:pt idx="2">
                  <c:v>0.124529</c:v>
                </c:pt>
                <c:pt idx="3">
                  <c:v>0.1105319</c:v>
                </c:pt>
                <c:pt idx="4">
                  <c:v>8.6034600000000003E-2</c:v>
                </c:pt>
                <c:pt idx="5">
                  <c:v>5.5084300000000003E-2</c:v>
                </c:pt>
                <c:pt idx="6">
                  <c:v>1.90542E-2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0.86912900000000004</c:v>
                </c:pt>
                <c:pt idx="1">
                  <c:v>0.67518460000000002</c:v>
                </c:pt>
                <c:pt idx="2">
                  <c:v>0.72473149999999997</c:v>
                </c:pt>
                <c:pt idx="3">
                  <c:v>0.85221860000000005</c:v>
                </c:pt>
                <c:pt idx="4">
                  <c:v>0.75222860000000003</c:v>
                </c:pt>
                <c:pt idx="5">
                  <c:v>0.84645550000000003</c:v>
                </c:pt>
                <c:pt idx="6">
                  <c:v>0.87864660000000006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0.9393939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0.96666669999999999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0.96666669999999999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0.9210526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0.85416669999999995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0.77500000000000002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4.9311800000000003E-2</c:v>
                </c:pt>
                <c:pt idx="1">
                  <c:v>9.5826000000000001E-3</c:v>
                </c:pt>
                <c:pt idx="2">
                  <c:v>7.1309600000000001E-2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0.15817709999999999</c:v>
                </c:pt>
                <c:pt idx="1">
                  <c:v>0.21725920000000001</c:v>
                </c:pt>
                <c:pt idx="2">
                  <c:v>0.32602829999999999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5.8396700000000003E-2</c:v>
                </c:pt>
                <c:pt idx="2">
                  <c:v>5.2514400000000003E-2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0.9397913</c:v>
                </c:pt>
                <c:pt idx="1">
                  <c:v>0.81213020000000002</c:v>
                </c:pt>
                <c:pt idx="2">
                  <c:v>0.63833229999999996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0.3225806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0.65789470000000005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0.51111110000000004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0.60784309999999997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0.78125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0.81578949999999995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0.76470590000000005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0.71698110000000004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0.82499999999999996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0.65789470000000005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0.89583330000000005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0.23529410000000001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0.29411759999999998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0.1162791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0.15384619999999999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0.1698113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0.2142857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0.26923079999999999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0.59090909999999996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0.3684211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2.6625599999999999E-2</c:v>
                </c:pt>
                <c:pt idx="1">
                  <c:v>1.5911000000000002E-2</c:v>
                </c:pt>
                <c:pt idx="2">
                  <c:v>4.8576500000000002E-2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0.2368074</c:v>
                </c:pt>
                <c:pt idx="1">
                  <c:v>0.14000000000000001</c:v>
                </c:pt>
                <c:pt idx="2">
                  <c:v>4.7731700000000002E-2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4.7972300000000002E-2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0.69245409999999996</c:v>
                </c:pt>
                <c:pt idx="1">
                  <c:v>0.88302740000000002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0.42857139999999999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0.2631579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0.58333330000000005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0.35294120000000001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0.80645160000000005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0.69444439999999996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0.64285709999999996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0.59259260000000002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0.57142859999999995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0.68292679999999995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0.90243899999999999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0.89090910000000001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0.87931029999999999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0.88679249999999998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0.82142859999999995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0.63333329999999999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0.59574470000000002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9.2325581000000003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9.0250000000000004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9.2962962999999998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9.0169492000000009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0.70334490000000005</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9.0199799999999997E-2</c:v>
                </c:pt>
                <c:pt idx="1">
                  <c:v>0</c:v>
                </c:pt>
                <c:pt idx="2">
                  <c:v>5.2337599999999998E-2</c:v>
                </c:pt>
                <c:pt idx="3">
                  <c:v>1.4629000000000001E-3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0.19592509999999999</c:v>
                </c:pt>
                <c:pt idx="1">
                  <c:v>0.20145540000000001</c:v>
                </c:pt>
                <c:pt idx="2">
                  <c:v>0.1886215</c:v>
                </c:pt>
                <c:pt idx="3">
                  <c:v>0.36123820000000001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5.8885999999999999E-3</c:v>
                </c:pt>
                <c:pt idx="1">
                  <c:v>2.8481000000000001E-3</c:v>
                </c:pt>
                <c:pt idx="2">
                  <c:v>0</c:v>
                </c:pt>
                <c:pt idx="3">
                  <c:v>5.9891600000000003E-2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5.6869500000000003E-2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0.79846569999999994</c:v>
                </c:pt>
                <c:pt idx="1">
                  <c:v>0.81258710000000001</c:v>
                </c:pt>
                <c:pt idx="2">
                  <c:v>0.90207079999999995</c:v>
                </c:pt>
                <c:pt idx="3">
                  <c:v>0.7467606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0.47151720000000003</c:v>
                </c:pt>
                <c:pt idx="4">
                  <c:v>0.40700249999999999</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0.1320769</c:v>
                </c:pt>
                <c:pt idx="1">
                  <c:v>6.4088800000000001E-2</c:v>
                </c:pt>
                <c:pt idx="2">
                  <c:v>5.9014299999999999E-2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0.22906950000000001</c:v>
                </c:pt>
                <c:pt idx="1">
                  <c:v>0.2518203</c:v>
                </c:pt>
                <c:pt idx="2">
                  <c:v>0.1894151</c:v>
                </c:pt>
                <c:pt idx="3">
                  <c:v>0.27538610000000002</c:v>
                </c:pt>
                <c:pt idx="4">
                  <c:v>0.29812660000000002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2.7552699999999999E-2</c:v>
                </c:pt>
                <c:pt idx="1">
                  <c:v>2.2669000000000001E-3</c:v>
                </c:pt>
                <c:pt idx="2">
                  <c:v>0</c:v>
                </c:pt>
                <c:pt idx="3">
                  <c:v>3.85654E-2</c:v>
                </c:pt>
                <c:pt idx="4">
                  <c:v>2.1080999999999999E-2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2.6147900000000002E-2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0.72147660000000002</c:v>
                </c:pt>
                <c:pt idx="1">
                  <c:v>0.70089140000000005</c:v>
                </c:pt>
                <c:pt idx="2">
                  <c:v>0.84649819999999998</c:v>
                </c:pt>
                <c:pt idx="3">
                  <c:v>0.62187979999999998</c:v>
                </c:pt>
                <c:pt idx="4">
                  <c:v>0.51899530000000005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Papworth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42706520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277207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041362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242494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483106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984004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656234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981514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902290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727750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959768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490343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599248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160744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37220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346935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972262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1841967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1947181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95484574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93441772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85203260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8015488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5967736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97247117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13198275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7327929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47055633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6674470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10705117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7860092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44792064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6042796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570370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7707320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58464311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9109483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27096941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62555183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98401448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64600272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71470018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4041936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74371991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58397501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2249592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6969805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64475144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7449840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66926159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68092528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0666880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48462990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10615818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66640178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58698160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5212471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9065718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6795834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60220604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70826023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41654556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7850396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599410" y="622300"/>
            <a:ext cx="367921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Papworth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23827296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18546452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58870109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5441927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12972539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55713041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7856571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10031329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8558746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39156913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2077359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57209073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1905170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1000997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06093442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0302517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37383806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5614839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83968065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61182669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7865578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02886339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81788448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44735459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908745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20340870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3339984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04469443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6449549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74449870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9299783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66939918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5718022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54671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Royal Papworth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77455505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09545394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81019230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79446161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94297977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4307596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97961278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02231752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77031882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5250951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70403559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1149971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3948320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79209699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1680344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17283038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09779087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4414477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4932328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1319981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001894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123108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865460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481894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463777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951850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348708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8738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4919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5937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188906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546986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77579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445098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68469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612595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70397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14726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36334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456893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261455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352924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096176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916952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0445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281975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08254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605876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01329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36924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456623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200796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534077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16583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291736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76652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49759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9461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77273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802586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239500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344675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03337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474357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033402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84819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45405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661231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814034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134530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988556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193104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841164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849687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431749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954760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160305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81756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636315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79243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251983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727940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654079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89720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431112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58769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69200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570209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184160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36786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201351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918570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858778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409806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875833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618044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638358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287077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011731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987738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344126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104691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249540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296686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761347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13024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493221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461019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18073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156943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364412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419586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148587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710580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371661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17086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80153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20637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057077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206664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741117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87729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558877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141078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024991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025777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67048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5288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681892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833562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851998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31807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86287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850585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89358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77311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26358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387125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07800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738230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98124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82992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58505897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07107207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7272737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599410" y="622300"/>
            <a:ext cx="3679213" cy="276999"/>
          </a:xfrm>
          <a:prstGeom prst="rect">
            <a:avLst/>
          </a:prstGeom>
          <a:noFill/>
        </p:spPr>
        <p:txBody>
          <a:bodyPr wrap="none" rtlCol="0">
            <a:spAutoFit/>
          </a:bodyPr>
          <a:lstStyle/>
          <a:p>
            <a:pPr algn="r"/>
            <a:r>
              <a:rPr lang="en-GB" sz="1200" b="1">
                <a:solidFill>
                  <a:srgbClr val="336E9F"/>
                </a:solidFill>
                <a:latin typeface="Arial"/>
                <a:cs typeface="Arial"/>
              </a:rPr>
              <a:t>Royal Papworth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21550</Words>
  <Application>Microsoft Office PowerPoint</Application>
  <PresentationFormat>Custom</PresentationFormat>
  <Paragraphs>5906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