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0.72307869999999996</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3.5012000000000001E-2</c:v>
                </c:pt>
                <c:pt idx="1">
                  <c:v>0</c:v>
                </c:pt>
                <c:pt idx="2">
                  <c:v>1.1169399999999999E-2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0.1731338</c:v>
                </c:pt>
                <c:pt idx="1">
                  <c:v>0.2463341</c:v>
                </c:pt>
                <c:pt idx="2">
                  <c:v>0.110913</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0</c:v>
                </c:pt>
                <c:pt idx="1">
                  <c:v>3.0583900000000001E-2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0</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0.86253690000000005</c:v>
                </c:pt>
                <c:pt idx="1">
                  <c:v>0.7732253</c:v>
                </c:pt>
                <c:pt idx="2">
                  <c:v>0.92427760000000003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0.8070486</c:v>
                </c:pt>
                <c:pt idx="1">
                  <c:v>0.73596050000000002</c:v>
                </c:pt>
                <c:pt idx="2">
                  <c:v>0.72504239999999998</c:v>
                </c:pt>
                <c:pt idx="3">
                  <c:v>0.52637990000000001</c:v>
                </c:pt>
                <c:pt idx="4">
                  <c:v>0.63734500000000005</c:v>
                </c:pt>
                <c:pt idx="5">
                  <c:v>0.67006049999999995</c:v>
                </c:pt>
                <c:pt idx="6">
                  <c:v>0.68773609999999996</c:v>
                </c:pt>
                <c:pt idx="7">
                  <c:v>0.66974199999999995</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pt idx="0" formatCode="0%">
                  <c:v>0</c:v>
                </c:pt>
                <c:pt idx="2" formatCode="0%">
                  <c:v>0</c:v>
                </c:pt>
                <c:pt idx="5" formatCode="0%">
                  <c:v>9.0508900000000003E-2</c:v>
                </c:pt>
                <c:pt idx="7" formatCode="0%">
                  <c:v>0</c:v>
                </c:pt>
                <c:pt idx="10" formatCode="0%">
                  <c:v>5.7843100000000001E-2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pt idx="0" formatCode="0%">
                  <c:v>0.18931410000000001</c:v>
                </c:pt>
                <c:pt idx="2" formatCode="0%">
                  <c:v>0.27495760000000002</c:v>
                </c:pt>
                <c:pt idx="5" formatCode="0%">
                  <c:v>0.21514639999999999</c:v>
                </c:pt>
                <c:pt idx="7" formatCode="0%">
                  <c:v>0.330258</c:v>
                </c:pt>
                <c:pt idx="10" formatCode="0%">
                  <c:v>0.2852093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pt idx="0" formatCode="0%">
                  <c:v>3.6357999999999998E-3</c:v>
                </c:pt>
                <c:pt idx="2" formatCode="0%">
                  <c:v>0</c:v>
                </c:pt>
                <c:pt idx="5" formatCode="0%">
                  <c:v>2.4282700000000001E-2</c:v>
                </c:pt>
                <c:pt idx="7" formatCode="0%">
                  <c:v>0</c:v>
                </c:pt>
                <c:pt idx="10" formatCode="0%">
                  <c:v>1.2656799999999999E-2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pt idx="0" formatCode="0%">
                  <c:v>1.5E-6</c:v>
                </c:pt>
                <c:pt idx="2" formatCode="0%">
                  <c:v>0</c:v>
                </c:pt>
                <c:pt idx="5" formatCode="0%">
                  <c:v>1.5E-6</c:v>
                </c:pt>
                <c:pt idx="7" formatCode="0%">
                  <c:v>0</c:v>
                </c:pt>
                <c:pt idx="10" formatCode="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pt idx="0" formatCode="0%">
                  <c:v>0.90796010000000005</c:v>
                </c:pt>
                <c:pt idx="2" formatCode="0%">
                  <c:v>0.89363340000000002</c:v>
                </c:pt>
                <c:pt idx="5" formatCode="0%">
                  <c:v>0.82113320000000001</c:v>
                </c:pt>
                <c:pt idx="7" formatCode="0%">
                  <c:v>0.91955489999999995</c:v>
                </c:pt>
                <c:pt idx="10" formatCode="0%">
                  <c:v>0.70711970000000002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0.76433569999999995</c:v>
                </c:pt>
                <c:pt idx="1">
                  <c:v>0.65633459999999999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0.21748210000000001</c:v>
                </c:pt>
                <c:pt idx="1">
                  <c:v>0.28698240000000003</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1.8182199999999999E-2</c:v>
                </c:pt>
                <c:pt idx="1">
                  <c:v>5.6682999999999997E-2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0.91312530000000003</c:v>
                </c:pt>
                <c:pt idx="1">
                  <c:v>0.79661380000000004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0.10063320000000001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0.92771680000000001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-8.4071619000000002</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8.8890150999999999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0.81149819999999995</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4.0280900000000001E-2</c:v>
                </c:pt>
                <c:pt idx="2">
                  <c:v>1.85969E-2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0.18493970000000001</c:v>
                </c:pt>
                <c:pt idx="1">
                  <c:v>0.20268359999999999</c:v>
                </c:pt>
                <c:pt idx="2">
                  <c:v>0.3731602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1.6034000000000001E-3</c:v>
                </c:pt>
                <c:pt idx="2">
                  <c:v>0.13149730000000001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3.5620999999999999E-3</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0.8312638</c:v>
                </c:pt>
                <c:pt idx="1">
                  <c:v>0.73459909999999995</c:v>
                </c:pt>
                <c:pt idx="2">
                  <c:v>0.77607420000000005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0.1380094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6.5608E-2</c:v>
                </c:pt>
                <c:pt idx="2">
                  <c:v>1.2753E-2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0.39453860000000002</c:v>
                </c:pt>
                <c:pt idx="1">
                  <c:v>0.30106899999999998</c:v>
                </c:pt>
                <c:pt idx="2">
                  <c:v>0.30076849999999999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0.46745199999999998</c:v>
                </c:pt>
                <c:pt idx="1">
                  <c:v>4.3682899999999997E-2</c:v>
                </c:pt>
                <c:pt idx="2">
                  <c:v>0.20090769999999999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0.32574530000000002</c:v>
                </c:pt>
                <c:pt idx="1">
                  <c:v>0.58964019999999995</c:v>
                </c:pt>
                <c:pt idx="2">
                  <c:v>0.73073699999999997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0.1030181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2.2036E-2</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0.37086200000000002</c:v>
                </c:pt>
                <c:pt idx="1">
                  <c:v>0.26308019999999999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5.4023399999999999E-2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0.33787879999999998</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0.2692232</c:v>
                </c:pt>
                <c:pt idx="1">
                  <c:v>0.2657737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0.4678948</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2.6125300000000001E-2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0.32481320000000002</c:v>
                </c:pt>
                <c:pt idx="1">
                  <c:v>0.36160310000000001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2.98654E-2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0.207292</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0.57043169999999999</c:v>
                </c:pt>
                <c:pt idx="1">
                  <c:v>0.45511400000000002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0.79487180000000002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0.68421050000000005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0.89743589999999995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0.78125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0.6216216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0.89743589999999995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0.70610249999999997</c:v>
                </c:pt>
                <c:pt idx="1">
                  <c:v>0.49444579999999999</c:v>
                </c:pt>
                <c:pt idx="2">
                  <c:v>0.51254370000000005</c:v>
                </c:pt>
                <c:pt idx="3">
                  <c:v>0.54270180000000001</c:v>
                </c:pt>
                <c:pt idx="4">
                  <c:v>0.73568909999999998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0</c:v>
                </c:pt>
                <c:pt idx="1">
                  <c:v>0.12615370000000001</c:v>
                </c:pt>
                <c:pt idx="2">
                  <c:v>0.13360179999999999</c:v>
                </c:pt>
                <c:pt idx="3">
                  <c:v>0.21197849999999999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0.24133940000000001</c:v>
                </c:pt>
                <c:pt idx="1">
                  <c:v>0.25884089999999998</c:v>
                </c:pt>
                <c:pt idx="2">
                  <c:v>0.25113990000000003</c:v>
                </c:pt>
                <c:pt idx="3">
                  <c:v>0.20818229999999999</c:v>
                </c:pt>
                <c:pt idx="4">
                  <c:v>0.2251832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5.2558100000000003E-2</c:v>
                </c:pt>
                <c:pt idx="1">
                  <c:v>0.1205596</c:v>
                </c:pt>
                <c:pt idx="2">
                  <c:v>0.1027146</c:v>
                </c:pt>
                <c:pt idx="3">
                  <c:v>3.7137299999999998E-2</c:v>
                </c:pt>
                <c:pt idx="4">
                  <c:v>3.9127700000000001E-2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0.8731177</c:v>
                </c:pt>
                <c:pt idx="1">
                  <c:v>0.7411006</c:v>
                </c:pt>
                <c:pt idx="2">
                  <c:v>0.76238430000000001</c:v>
                </c:pt>
                <c:pt idx="3">
                  <c:v>0.87888569999999999</c:v>
                </c:pt>
                <c:pt idx="4">
                  <c:v>0.87339699999999998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0.62068970000000001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0.40909089999999998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0.54166669999999995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0.73809519999999995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0.69767440000000003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0.74418600000000001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0.70270270000000001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0.69767440000000003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0.7179487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0.9473684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0.93103449999999999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0.72972970000000004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0.9393939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0.91176469999999998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0.67857140000000005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0.89743589999999995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0.97058820000000001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0.83899880000000004</c:v>
                </c:pt>
                <c:pt idx="1">
                  <c:v>0.65187980000000001</c:v>
                </c:pt>
                <c:pt idx="2">
                  <c:v>0.51911669999999999</c:v>
                </c:pt>
                <c:pt idx="3">
                  <c:v>0.62166900000000003</c:v>
                </c:pt>
                <c:pt idx="4">
                  <c:v>0.87381050000000005</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6.2481500000000002E-2</c:v>
                </c:pt>
                <c:pt idx="2">
                  <c:v>0.12314170000000001</c:v>
                </c:pt>
                <c:pt idx="3">
                  <c:v>3.67088E-2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0.16100120000000001</c:v>
                </c:pt>
                <c:pt idx="1">
                  <c:v>0.23966770000000001</c:v>
                </c:pt>
                <c:pt idx="2">
                  <c:v>0.26552940000000003</c:v>
                </c:pt>
                <c:pt idx="3">
                  <c:v>0.26348959999999999</c:v>
                </c:pt>
                <c:pt idx="4">
                  <c:v>0.12618950000000001</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4.5968000000000002E-2</c:v>
                </c:pt>
                <c:pt idx="2">
                  <c:v>1.9829200000000002E-2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7.8132699999999999E-2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0.90985799999999994</c:v>
                </c:pt>
                <c:pt idx="1">
                  <c:v>0.70218800000000003</c:v>
                </c:pt>
                <c:pt idx="2">
                  <c:v>0.76591050000000005</c:v>
                </c:pt>
                <c:pt idx="3">
                  <c:v>0.7970043</c:v>
                </c:pt>
                <c:pt idx="4">
                  <c:v>0.90614159999999999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0.90697669999999997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0.62068970000000001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0.58974360000000003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0.35714289999999999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0.67857140000000005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0.76190480000000005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0.64285709999999996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0.51851849999999999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0.62790699999999999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0.67441859999999998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0.96774190000000004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0.63399879999999997</c:v>
                </c:pt>
                <c:pt idx="1">
                  <c:v>0.485705</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0.30385790000000001</c:v>
                </c:pt>
                <c:pt idx="1">
                  <c:v>0.3754189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1.8624999999999999E-2</c:v>
                </c:pt>
                <c:pt idx="1">
                  <c:v>8.2714999999999993E-3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0.72079870000000001</c:v>
                </c:pt>
                <c:pt idx="1">
                  <c:v>0.5910628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0.95833330000000005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0.95833330000000005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0.69696970000000003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0.69696970000000003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0.57142859999999995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0.63888889999999998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0.70967740000000001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0.70967740000000001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0.67857140000000005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0.80555560000000004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0.68181820000000004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0.59375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0.87878789999999996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0.78787879999999999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0.87096770000000001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0.77294969999999996</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2.0477599999999999E-2</c:v>
                </c:pt>
                <c:pt idx="1">
                  <c:v>3.9822200000000002E-2</c:v>
                </c:pt>
                <c:pt idx="2">
                  <c:v>5.7464999999999999E-3</c:v>
                </c:pt>
                <c:pt idx="3">
                  <c:v>6.3929100000000003E-2</c:v>
                </c:pt>
                <c:pt idx="4">
                  <c:v>9.7276600000000005E-2</c:v>
                </c:pt>
                <c:pt idx="5">
                  <c:v>3.7560200000000002E-2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0.27534920000000002</c:v>
                </c:pt>
                <c:pt idx="1">
                  <c:v>0.31775500000000001</c:v>
                </c:pt>
                <c:pt idx="2">
                  <c:v>0.29518070000000002</c:v>
                </c:pt>
                <c:pt idx="3">
                  <c:v>0.2868945</c:v>
                </c:pt>
                <c:pt idx="4">
                  <c:v>0.3118899</c:v>
                </c:pt>
                <c:pt idx="5">
                  <c:v>0.2410062</c:v>
                </c:pt>
                <c:pt idx="6">
                  <c:v>0.21280009999999999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3.9987599999999998E-2</c:v>
                </c:pt>
                <c:pt idx="1">
                  <c:v>3.7134300000000002E-2</c:v>
                </c:pt>
                <c:pt idx="2">
                  <c:v>0.1035838</c:v>
                </c:pt>
                <c:pt idx="3">
                  <c:v>8.8803699999999999E-2</c:v>
                </c:pt>
                <c:pt idx="4">
                  <c:v>6.5448000000000006E-2</c:v>
                </c:pt>
                <c:pt idx="5">
                  <c:v>3.6424900000000003E-2</c:v>
                </c:pt>
                <c:pt idx="6">
                  <c:v>2.9375999999999998E-3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0.78456809999999999</c:v>
                </c:pt>
                <c:pt idx="1">
                  <c:v>0.59022600000000003</c:v>
                </c:pt>
                <c:pt idx="2">
                  <c:v>0.82838369999999995</c:v>
                </c:pt>
                <c:pt idx="3">
                  <c:v>0.7942089</c:v>
                </c:pt>
                <c:pt idx="4">
                  <c:v>0.73311550000000003</c:v>
                </c:pt>
                <c:pt idx="5">
                  <c:v>0.92653180000000002</c:v>
                </c:pt>
                <c:pt idx="6">
                  <c:v>0.97652689999999998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0.97222220000000004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0.77142860000000002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0.82758620000000005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0.9428571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0.6857143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0.65789470000000005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0.64701370000000002</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4.7335200000000001E-2</c:v>
                </c:pt>
                <c:pt idx="1">
                  <c:v>0</c:v>
                </c:pt>
                <c:pt idx="2">
                  <c:v>6.0316099999999997E-2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0.16015360000000001</c:v>
                </c:pt>
                <c:pt idx="1">
                  <c:v>0.25609599999999999</c:v>
                </c:pt>
                <c:pt idx="2">
                  <c:v>0.34801549999999998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3.89783E-2</c:v>
                </c:pt>
                <c:pt idx="2">
                  <c:v>4.1520799999999997E-2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0.93493090000000001</c:v>
                </c:pt>
                <c:pt idx="1">
                  <c:v>0.73474859999999997</c:v>
                </c:pt>
                <c:pt idx="2">
                  <c:v>0.48517270000000001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0.64516130000000005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0.55555560000000004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0.6052632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0.6857143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0.71875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0.65714289999999997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0.51851849999999999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0.56756759999999995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0.76315789999999994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0.65384620000000004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0.65853660000000003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0.28571429999999998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0.36363640000000003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0.22222220000000001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0.1176471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0.31034479999999998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0.3846154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0.46153850000000002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0.47619050000000002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0.28571429999999998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3.1448000000000001E-3</c:v>
                </c:pt>
                <c:pt idx="1">
                  <c:v>3.7691000000000001E-3</c:v>
                </c:pt>
                <c:pt idx="2">
                  <c:v>3.9579099999999999E-2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0.28376899999999999</c:v>
                </c:pt>
                <c:pt idx="1">
                  <c:v>0.1521419</c:v>
                </c:pt>
                <c:pt idx="2">
                  <c:v>5.67292E-2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2.4491499999999999E-2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0.62315849999999995</c:v>
                </c:pt>
                <c:pt idx="1">
                  <c:v>0.87293350000000003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0.3043478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0.46666669999999999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0.48148150000000001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0.48148150000000001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0.59090909999999996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0.60869569999999995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0.75757580000000002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0.82926829999999996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0.89189189999999996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0.72093019999999997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0.79487180000000002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0.69696970000000003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0.61904760000000003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0.62962960000000001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8.2195122000000005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8.8378378000000009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8.5517240999999995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8.625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0.68310090000000001</c:v>
                </c:pt>
                <c:pt idx="2">
                  <c:v>0.7021714</c:v>
                </c:pt>
                <c:pt idx="3">
                  <c:v>0.39143260000000002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6.7653000000000005E-2</c:v>
                </c:pt>
                <c:pt idx="1">
                  <c:v>0</c:v>
                </c:pt>
                <c:pt idx="2">
                  <c:v>2.9239000000000001E-2</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0.24101880000000001</c:v>
                </c:pt>
                <c:pt idx="1">
                  <c:v>0.2419434</c:v>
                </c:pt>
                <c:pt idx="2">
                  <c:v>0.23481850000000001</c:v>
                </c:pt>
                <c:pt idx="3">
                  <c:v>0.36758239999999998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5.6719499999999999E-2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4.9805700000000001E-2</c:v>
                </c:pt>
                <c:pt idx="1">
                  <c:v>7.49557E-2</c:v>
                </c:pt>
                <c:pt idx="2">
                  <c:v>3.3771000000000002E-2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0.72726780000000002</c:v>
                </c:pt>
                <c:pt idx="1">
                  <c:v>0.80623750000000005</c:v>
                </c:pt>
                <c:pt idx="2">
                  <c:v>0.83333480000000004</c:v>
                </c:pt>
                <c:pt idx="3">
                  <c:v>0.39314179999999999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0.45079910000000001</c:v>
                </c:pt>
                <c:pt idx="4">
                  <c:v>0.39027030000000001</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0.112946</c:v>
                </c:pt>
                <c:pt idx="1">
                  <c:v>4.0587499999999999E-2</c:v>
                </c:pt>
                <c:pt idx="2">
                  <c:v>4.0357799999999999E-2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0.26733109999999999</c:v>
                </c:pt>
                <c:pt idx="1">
                  <c:v>0.2988229</c:v>
                </c:pt>
                <c:pt idx="2">
                  <c:v>0.22672809999999999</c:v>
                </c:pt>
                <c:pt idx="3">
                  <c:v>0.31682250000000001</c:v>
                </c:pt>
                <c:pt idx="4">
                  <c:v>0.33159100000000002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8.4218000000000001E-3</c:v>
                </c:pt>
                <c:pt idx="1">
                  <c:v>0</c:v>
                </c:pt>
                <c:pt idx="2">
                  <c:v>0</c:v>
                </c:pt>
                <c:pt idx="3">
                  <c:v>1.7847200000000001E-2</c:v>
                </c:pt>
                <c:pt idx="4">
                  <c:v>4.3487999999999999E-3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0.14187810000000001</c:v>
                </c:pt>
                <c:pt idx="2">
                  <c:v>7.4913999999999996E-3</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0.65776869999999998</c:v>
                </c:pt>
                <c:pt idx="1">
                  <c:v>0.54175709999999999</c:v>
                </c:pt>
                <c:pt idx="2">
                  <c:v>0.75298679999999996</c:v>
                </c:pt>
                <c:pt idx="3">
                  <c:v>0.59962070000000001</c:v>
                </c:pt>
                <c:pt idx="4">
                  <c:v>0.55234629999999996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National Orthopaedic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99155151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48466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390928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304942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549901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773907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7185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447831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45320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45825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09571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406456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268046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325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03269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63055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272193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5255374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7461768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6098889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6562594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5047150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58952523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14062443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5607416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5105218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525494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2406407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16728054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77260743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0272887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35100089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5657935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6986216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07762655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11629377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7298572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814614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24629360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4130114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224570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83892661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95277044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0041118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5474326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92237332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69968238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0500111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37186523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0649980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9011028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69837810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8147249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53122740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8795429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1016880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5577896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4427890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3478361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6280656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5622773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329530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7123626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28264" y="622300"/>
            <a:ext cx="365035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National Orthopaedic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55229958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54654442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0800925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65676444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1313028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4344999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5884952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6960514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55518210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17629957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6955322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9521660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0404070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04433797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23115131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0534516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9753170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7308245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65674753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4720846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2206325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1471804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33222787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5981461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6166235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92945569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64737317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4983128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9129847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59230379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04452007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4391056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90273257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93960564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8867598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63049227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4985838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0049037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01684461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96260090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7292206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6089338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7534047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1971874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49561102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6813792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67190598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38039633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64815948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7946784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99982294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4887004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3488935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3443392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155565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275217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583284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73065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881171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84333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50641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84056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7827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365771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92942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60168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84955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28116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9498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2401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62691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180591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27325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678083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95814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92033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097184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749931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676348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3299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90356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1429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98856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802179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548533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692018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600443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25885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215840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5691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16602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1461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565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83045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58864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61216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349313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823157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18928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627374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63335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572835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66436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41439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24664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493620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187672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40324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167794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09141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135672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00244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068062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548085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901046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064273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436403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83254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198249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7522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09442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612377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263320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502787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432304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50931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6975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76576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252997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060483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222929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792721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700780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870680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275881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93788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1289537"/>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43871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016808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70996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216626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839948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501785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91469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201041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474491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572918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74236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849514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77933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14160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72155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79627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215519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870849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44539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754663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98790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26076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489545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5789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763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313398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526042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858453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15691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339000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83218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68549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24074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62107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283752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22826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70167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722015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831537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19974960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5971485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99021077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Royal National Orthopaedic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21526</Words>
  <Application>Microsoft Office PowerPoint</Application>
  <PresentationFormat>Custom</PresentationFormat>
  <Paragraphs>5941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