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5"/>
  </p:notesMasterIdLst>
  <p:sldIdLst>
    <p:sldId id="257" r:id="rId6"/>
    <p:sldId id="351" r:id="rId7"/>
    <p:sldId id="349" r:id="rId8"/>
    <p:sldId id="348" r:id="rId9"/>
    <p:sldId id="363"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329"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12" r:id="rId52"/>
    <p:sldId id="313" r:id="rId53"/>
    <p:sldId id="352" r:id="rId54"/>
    <p:sldId id="353" r:id="rId55"/>
    <p:sldId id="354" r:id="rId56"/>
    <p:sldId id="355" r:id="rId57"/>
    <p:sldId id="356" r:id="rId58"/>
    <p:sldId id="357" r:id="rId59"/>
    <p:sldId id="358" r:id="rId60"/>
    <p:sldId id="359" r:id="rId61"/>
    <p:sldId id="360" r:id="rId62"/>
    <p:sldId id="361" r:id="rId63"/>
    <p:sldId id="362" r:id="rId64"/>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208" d="100"/>
          <a:sy n="208" d="100"/>
        </p:scale>
        <p:origin x="-858" y="-2736"/>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9.4638299999999995E-2</c:v>
                </c:pt>
                <c:pt idx="1">
                  <c:v>6.5364400000000003E-2</c:v>
                </c:pt>
                <c:pt idx="2">
                  <c:v>6.3272099999999998E-2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5.6266400000000001E-2</c:v>
                </c:pt>
                <c:pt idx="1">
                  <c:v>8.3446900000000004E-2</c:v>
                </c:pt>
                <c:pt idx="2">
                  <c:v>3.19317E-2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5.7237000000000003E-2</c:v>
                </c:pt>
                <c:pt idx="1">
                  <c:v>0.1120275</c:v>
                </c:pt>
                <c:pt idx="2">
                  <c:v>2.68784E-2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0.88520460000000001</c:v>
                </c:pt>
                <c:pt idx="1">
                  <c:v>0.76854789999999995</c:v>
                </c:pt>
                <c:pt idx="2">
                  <c:v>0.93866950000000005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6.3646400000000006E-2</c:v>
                </c:pt>
                <c:pt idx="1">
                  <c:v>8.5109199999999996E-2</c:v>
                </c:pt>
                <c:pt idx="2">
                  <c:v>4.9153799999999997E-2</c:v>
                </c:pt>
                <c:pt idx="3">
                  <c:v>0.2011192</c:v>
                </c:pt>
                <c:pt idx="4">
                  <c:v>0.14225599999999999</c:v>
                </c:pt>
                <c:pt idx="5">
                  <c:v>0.16454640000000001</c:v>
                </c:pt>
                <c:pt idx="6">
                  <c:v>9.1181499999999999E-2</c:v>
                </c:pt>
                <c:pt idx="7">
                  <c:v>8.0135300000000007E-2</c:v>
                </c:pt>
                <c:pt idx="8">
                  <c:v>0.15213699999999999</c:v>
                </c:pt>
                <c:pt idx="9">
                  <c:v>0.1205006</c:v>
                </c:pt>
                <c:pt idx="10">
                  <c:v>0.13231789999999999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5.8644500000000002E-2</c:v>
                </c:pt>
                <c:pt idx="1">
                  <c:v>7.9050700000000002E-2</c:v>
                </c:pt>
                <c:pt idx="2">
                  <c:v>8.9701199999999995E-2</c:v>
                </c:pt>
                <c:pt idx="3">
                  <c:v>0.1418016</c:v>
                </c:pt>
                <c:pt idx="4">
                  <c:v>0.11953279999999999</c:v>
                </c:pt>
                <c:pt idx="5">
                  <c:v>6.7071400000000003E-2</c:v>
                </c:pt>
                <c:pt idx="6">
                  <c:v>8.7065699999999996E-2</c:v>
                </c:pt>
                <c:pt idx="7">
                  <c:v>0.1025351</c:v>
                </c:pt>
                <c:pt idx="8">
                  <c:v>0.15149460000000001</c:v>
                </c:pt>
                <c:pt idx="9">
                  <c:v>0.12831110000000001</c:v>
                </c:pt>
                <c:pt idx="10">
                  <c:v>0.13625960000000001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6.8970600000000007E-2</c:v>
                </c:pt>
                <c:pt idx="1">
                  <c:v>6.6139600000000007E-2</c:v>
                </c:pt>
                <c:pt idx="2">
                  <c:v>4.4654100000000002E-2</c:v>
                </c:pt>
                <c:pt idx="3">
                  <c:v>7.9915100000000003E-2</c:v>
                </c:pt>
                <c:pt idx="4">
                  <c:v>0.1008661</c:v>
                </c:pt>
                <c:pt idx="5">
                  <c:v>9.8320099999999994E-2</c:v>
                </c:pt>
                <c:pt idx="6">
                  <c:v>7.15972E-2</c:v>
                </c:pt>
                <c:pt idx="7">
                  <c:v>0.10232040000000001</c:v>
                </c:pt>
                <c:pt idx="8">
                  <c:v>0.109108</c:v>
                </c:pt>
                <c:pt idx="9">
                  <c:v>0.12820860000000001</c:v>
                </c:pt>
                <c:pt idx="10">
                  <c:v>8.7131600000000003E-2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0.82310229999999995</c:v>
                </c:pt>
                <c:pt idx="1">
                  <c:v>0.85766589999999998</c:v>
                </c:pt>
                <c:pt idx="2">
                  <c:v>0.88776379999999999</c:v>
                </c:pt>
                <c:pt idx="3">
                  <c:v>0.75806320000000005</c:v>
                </c:pt>
                <c:pt idx="4">
                  <c:v>0.80081530000000001</c:v>
                </c:pt>
                <c:pt idx="5">
                  <c:v>0.81612739999999995</c:v>
                </c:pt>
                <c:pt idx="6">
                  <c:v>0.83432850000000003</c:v>
                </c:pt>
                <c:pt idx="7">
                  <c:v>0.85665179999999996</c:v>
                </c:pt>
                <c:pt idx="8">
                  <c:v>0.70604800000000001</c:v>
                </c:pt>
                <c:pt idx="9">
                  <c:v>0.76854350000000005</c:v>
                </c:pt>
                <c:pt idx="10">
                  <c:v>0.76445929999999995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5.9209400000000002E-2</c:v>
                </c:pt>
                <c:pt idx="1">
                  <c:v>9.8195299999999999E-2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7.4840699999999996E-2</c:v>
                </c:pt>
                <c:pt idx="1">
                  <c:v>8.2192000000000001E-2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5.4123600000000001E-2</c:v>
                </c:pt>
                <c:pt idx="1">
                  <c:v>5.1003699999999999E-2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0.82572979999999996</c:v>
                </c:pt>
                <c:pt idx="1">
                  <c:v>0.7319696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0.40206989999999998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0.3248433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0.2010304</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8.7174472000000005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5.1212899999999999E-2</c:v>
                </c:pt>
                <c:pt idx="1">
                  <c:v>0.1078774</c:v>
                </c:pt>
                <c:pt idx="2">
                  <c:v>0.11606950000000001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4.2982699999999999E-2</c:v>
                </c:pt>
                <c:pt idx="1">
                  <c:v>6.7490599999999998E-2</c:v>
                </c:pt>
                <c:pt idx="2">
                  <c:v>0.17821509999999999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4.4319900000000002E-2</c:v>
                </c:pt>
                <c:pt idx="1">
                  <c:v>6.9199899999999995E-2</c:v>
                </c:pt>
                <c:pt idx="2">
                  <c:v>0.2289699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0.8624619</c:v>
                </c:pt>
                <c:pt idx="1">
                  <c:v>0.8558327</c:v>
                </c:pt>
                <c:pt idx="2">
                  <c:v>0.52774779999999999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9.6727599999999997E-2</c:v>
                </c:pt>
                <c:pt idx="1">
                  <c:v>0.16985600000000001</c:v>
                </c:pt>
                <c:pt idx="2">
                  <c:v>0.1160325</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0.12862209999999999</c:v>
                </c:pt>
                <c:pt idx="1">
                  <c:v>9.25729E-2</c:v>
                </c:pt>
                <c:pt idx="2">
                  <c:v>9.4209600000000004E-2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0.1050764</c:v>
                </c:pt>
                <c:pt idx="1">
                  <c:v>6.6344899999999998E-2</c:v>
                </c:pt>
                <c:pt idx="2">
                  <c:v>0.1002532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0.29814230000000003</c:v>
                </c:pt>
                <c:pt idx="1">
                  <c:v>0.7202885</c:v>
                </c:pt>
                <c:pt idx="2">
                  <c:v>0.5885224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0.15956390000000001</c:v>
                </c:pt>
                <c:pt idx="1">
                  <c:v>8.5901400000000003E-2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9.5806100000000005E-2</c:v>
                </c:pt>
                <c:pt idx="1">
                  <c:v>6.4072199999999996E-2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7.2146100000000005E-2</c:v>
                </c:pt>
                <c:pt idx="1">
                  <c:v>0.15352740000000001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0.40860000000000002</c:v>
                </c:pt>
                <c:pt idx="1">
                  <c:v>0.21286160000000001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7.84276E-2</c:v>
                </c:pt>
                <c:pt idx="1">
                  <c:v>0.14534330000000001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0.10265879999999999</c:v>
                </c:pt>
                <c:pt idx="1">
                  <c:v>0.1231672</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7.8377799999999997E-2</c:v>
                </c:pt>
                <c:pt idx="1">
                  <c:v>0.1490834</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0.57860210000000001</c:v>
                </c:pt>
                <c:pt idx="1">
                  <c:v>0.50591079999999999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0.77001699999999995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0.78362569999999998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0.77288730000000005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0.76018810000000003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0.76520270000000001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0.74904210000000004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0.7963964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0.7625786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0.88214289999999995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0.90309280000000003</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0.90823969999999998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0.89649420000000002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8.5878099999999999E-2</c:v>
                </c:pt>
                <c:pt idx="1">
                  <c:v>0.22476950000000001</c:v>
                </c:pt>
                <c:pt idx="2">
                  <c:v>0.22886219999999999</c:v>
                </c:pt>
                <c:pt idx="3">
                  <c:v>0.29117890000000002</c:v>
                </c:pt>
                <c:pt idx="4">
                  <c:v>4.9329900000000003E-2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5.94564E-2</c:v>
                </c:pt>
                <c:pt idx="1">
                  <c:v>6.1609299999999999E-2</c:v>
                </c:pt>
                <c:pt idx="2">
                  <c:v>6.0619199999999998E-2</c:v>
                </c:pt>
                <c:pt idx="3">
                  <c:v>4.9781600000000002E-2</c:v>
                </c:pt>
                <c:pt idx="4">
                  <c:v>5.5031499999999997E-2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8.4307699999999999E-2</c:v>
                </c:pt>
                <c:pt idx="1">
                  <c:v>8.21968E-2</c:v>
                </c:pt>
                <c:pt idx="2">
                  <c:v>6.2935699999999997E-2</c:v>
                </c:pt>
                <c:pt idx="3">
                  <c:v>4.9032100000000002E-2</c:v>
                </c:pt>
                <c:pt idx="4">
                  <c:v>4.8292000000000002E-2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0.72422620000000004</c:v>
                </c:pt>
                <c:pt idx="1">
                  <c:v>0.69928129999999999</c:v>
                </c:pt>
                <c:pt idx="2">
                  <c:v>0.72969050000000002</c:v>
                </c:pt>
                <c:pt idx="3">
                  <c:v>0.83181179999999999</c:v>
                </c:pt>
                <c:pt idx="4">
                  <c:v>0.78587229999999997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0.57838979999999995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0.62899260000000001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0.63855419999999996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0.74220960000000002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0.77739729999999996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0.77203650000000001</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0.78197669999999997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0.7264022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0.72006219999999999</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0.75181419999999999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0.72536140000000005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0.6616438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0.6796875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0.68906460000000003</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0.64516130000000005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0.68824529999999995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0.73524719999999999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0.71324600000000005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0.92624359999999994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0.92843330000000002</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0.92605630000000005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0.91536050000000002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0.7087542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0.71373310000000001</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0.74738680000000002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0.72884009999999999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0.94678899999999999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0.9442509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0.93527510000000003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0.75126899999999996</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0.75706209999999996</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0.8021201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0.75298129999999996</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0.89265539999999999</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0.91410049999999998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0.89577039999999997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0.87686059999999999</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6.0596799999999999E-2</c:v>
                </c:pt>
                <c:pt idx="1">
                  <c:v>0.15341179999999999</c:v>
                </c:pt>
                <c:pt idx="2">
                  <c:v>0.22350490000000001</c:v>
                </c:pt>
                <c:pt idx="3">
                  <c:v>0.13471530000000001</c:v>
                </c:pt>
                <c:pt idx="4">
                  <c:v>2.47438E-2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4.1973299999999998E-2</c:v>
                </c:pt>
                <c:pt idx="1">
                  <c:v>5.7807200000000003E-2</c:v>
                </c:pt>
                <c:pt idx="2">
                  <c:v>6.4802799999999994E-2</c:v>
                </c:pt>
                <c:pt idx="3">
                  <c:v>6.7476599999999998E-2</c:v>
                </c:pt>
                <c:pt idx="4">
                  <c:v>3.5137599999999998E-2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5.3192799999999998E-2</c:v>
                </c:pt>
                <c:pt idx="1">
                  <c:v>0.1368983</c:v>
                </c:pt>
                <c:pt idx="2">
                  <c:v>0.12019249999999999</c:v>
                </c:pt>
                <c:pt idx="3">
                  <c:v>6.4006800000000003E-2</c:v>
                </c:pt>
                <c:pt idx="4">
                  <c:v>3.6631400000000001E-2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0.90075839999999996</c:v>
                </c:pt>
                <c:pt idx="1">
                  <c:v>0.77692939999999999</c:v>
                </c:pt>
                <c:pt idx="2">
                  <c:v>0.78461000000000003</c:v>
                </c:pt>
                <c:pt idx="3">
                  <c:v>0.74436449999999998</c:v>
                </c:pt>
                <c:pt idx="4">
                  <c:v>0.92164820000000003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0.74960380000000004</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0.78119349999999999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0.75296110000000005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0.77488509999999999</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0.81568090000000004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0.8396226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0.86930980000000002</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0.82446810000000004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0.64373089999999999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0.6713287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0.71993410000000002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0.6864536</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0.54679800000000001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0.52380950000000004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0.71578949999999997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0.7572816</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0.81403510000000001</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0.80130290000000004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0.72676839999999998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0.73510969999999998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0.75877190000000005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0.74765099999999995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0.76764710000000003</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0.79966890000000002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0.79844959999999998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0.79382889999999995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0.59128069999999999</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0.63636360000000003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0.66487940000000001</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0.63373489999999999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0.65096949999999998</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0.69483569999999995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0.71094889999999999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0.70454550000000005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0.83963960000000004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0.86144580000000004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0.89213889999999996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0.89198040000000001</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2.45072E-2</c:v>
                </c:pt>
                <c:pt idx="1">
                  <c:v>0.1420265</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8.6690299999999998E-2</c:v>
                </c:pt>
                <c:pt idx="1">
                  <c:v>8.3175700000000005E-2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0.12720880000000001</c:v>
                </c:pt>
                <c:pt idx="1">
                  <c:v>0.15439310000000001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0.79149309999999995</c:v>
                </c:pt>
                <c:pt idx="1">
                  <c:v>0.64156899999999994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0.98316499999999996</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0.99256509999999998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0.98371339999999996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0.91777189999999997</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0.90724640000000001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0.92702700000000005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0.90129870000000001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0.54458600000000001</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0.50922509999999999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0.56122450000000002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0.52666670000000004</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0.65109030000000001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0.61454549999999997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0.67880790000000002</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0.62337659999999995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0.64906830000000004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0.63475179999999998</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0.66778519999999997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0.64610389999999995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0.50199199999999999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0.558952</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0.67729079999999997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0.74617739999999999</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0.71527779999999996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0.77850160000000002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0.71019109999999996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0.84675319999999998</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0.83188410000000002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0.87234040000000002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0.67142860000000004</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0.66848819999999998</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0.73913039999999997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0.71297710000000003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0.859375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0.85304659999999999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0.88294309999999998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0.81578949999999995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0.1051421</c:v>
                </c:pt>
                <c:pt idx="1">
                  <c:v>0.13832059999999999</c:v>
                </c:pt>
                <c:pt idx="2">
                  <c:v>0.1017303</c:v>
                </c:pt>
                <c:pt idx="3">
                  <c:v>0.15833430000000001</c:v>
                </c:pt>
                <c:pt idx="4">
                  <c:v>0.19656779999999999</c:v>
                </c:pt>
                <c:pt idx="5">
                  <c:v>0.11530609999999999</c:v>
                </c:pt>
                <c:pt idx="6">
                  <c:v>5.2434799999999997E-2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0.1060203</c:v>
                </c:pt>
                <c:pt idx="1">
                  <c:v>0.12075809999999999</c:v>
                </c:pt>
                <c:pt idx="2">
                  <c:v>0.1032132</c:v>
                </c:pt>
                <c:pt idx="3">
                  <c:v>9.8084000000000005E-2</c:v>
                </c:pt>
                <c:pt idx="4">
                  <c:v>0.11330750000000001</c:v>
                </c:pt>
                <c:pt idx="5">
                  <c:v>8.5514499999999993E-2</c:v>
                </c:pt>
                <c:pt idx="6">
                  <c:v>7.2400699999999998E-2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0.124652</c:v>
                </c:pt>
                <c:pt idx="1">
                  <c:v>0.13563269999999999</c:v>
                </c:pt>
                <c:pt idx="2">
                  <c:v>0.19956750000000001</c:v>
                </c:pt>
                <c:pt idx="3">
                  <c:v>0.18320890000000001</c:v>
                </c:pt>
                <c:pt idx="4">
                  <c:v>0.1647392</c:v>
                </c:pt>
                <c:pt idx="5">
                  <c:v>0.1141707</c:v>
                </c:pt>
                <c:pt idx="6">
                  <c:v>7.3137300000000002E-2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0.71719330000000003</c:v>
                </c:pt>
                <c:pt idx="1">
                  <c:v>0.64645680000000005</c:v>
                </c:pt>
                <c:pt idx="2">
                  <c:v>0.65048799999999996</c:v>
                </c:pt>
                <c:pt idx="3">
                  <c:v>0.62668230000000003</c:v>
                </c:pt>
                <c:pt idx="4">
                  <c:v>0.54157730000000004</c:v>
                </c:pt>
                <c:pt idx="5">
                  <c:v>0.78520420000000002</c:v>
                </c:pt>
                <c:pt idx="6">
                  <c:v>0.81075450000000004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0.8237082</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0.76140350000000001</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0.86319219999999997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0.80064310000000005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0.83038869999999998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0.74166670000000001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0.79182160000000001</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0.76978420000000003</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0.8287293</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0.8132992</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0.76984129999999995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0.89215690000000003</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0.88815789999999994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0.79310340000000001</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0.67175569999999996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0.74757280000000004</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0.76744190000000001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0.75609760000000004</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0.85915490000000005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0.89240509999999995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0.92168669999999997</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0.88601039999999998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0.7733333</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0.81027669999999996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0.85135139999999998</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0.85084749999999998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0.76987450000000002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0.72258060000000002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0.77061469999999999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0.74931510000000001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0.84459459999999997</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0.76551720000000001</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0.6753247</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0.1072256</c:v>
                </c:pt>
                <c:pt idx="1">
                  <c:v>7.6779600000000003E-2</c:v>
                </c:pt>
                <c:pt idx="2">
                  <c:v>0.17573639999999999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4.65799E-2</c:v>
                </c:pt>
                <c:pt idx="1">
                  <c:v>8.28652E-2</c:v>
                </c:pt>
                <c:pt idx="2">
                  <c:v>0.1171748</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5.3679200000000003E-2</c:v>
                </c:pt>
                <c:pt idx="1">
                  <c:v>0.1255937</c:v>
                </c:pt>
                <c:pt idx="2">
                  <c:v>0.1569411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0.90093939999999995</c:v>
                </c:pt>
                <c:pt idx="1">
                  <c:v>0.71652839999999995</c:v>
                </c:pt>
                <c:pt idx="2">
                  <c:v>0.65822849999999999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0.90243899999999999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0.85263160000000005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0.82291669999999995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0.82432430000000001</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0.4409594</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0.45708149999999997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0.51764710000000003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0.4964286</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0.49921260000000001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0.49458479999999999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0.56953640000000005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0.5666156</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0.78613860000000002</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0.79271069999999999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0.82352939999999997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0.80597010000000002</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0.62116039999999995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0.67169179999999995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0.64545450000000004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0.68695649999999997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0.68892509999999996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0.72769950000000005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0.69675600000000004</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0.19780220000000001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0.26060610000000001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0.25714290000000001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0.294686</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0.14202899999999999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0.17275750000000001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0.2234206</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0.2254902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0.32460729999999999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0.39887640000000002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0.41132999999999997</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0.41202670000000002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0.10114140000000001</c:v>
                </c:pt>
                <c:pt idx="1">
                  <c:v>7.0397399999999999E-2</c:v>
                </c:pt>
                <c:pt idx="2">
                  <c:v>7.3632100000000006E-2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8.7775599999999995E-2</c:v>
                </c:pt>
                <c:pt idx="1">
                  <c:v>4.8000599999999997E-2</c:v>
                </c:pt>
                <c:pt idx="2">
                  <c:v>2.2676100000000001E-2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0.1224881</c:v>
                </c:pt>
                <c:pt idx="1">
                  <c:v>3.7512999999999998E-2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0.69456980000000001</c:v>
                </c:pt>
                <c:pt idx="1">
                  <c:v>0.90544159999999996</c:v>
                </c:pt>
                <c:pt idx="2">
                  <c:v>0.98624769999999995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0.3689655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0.38996140000000001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0.48375449999999998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0.49378880000000003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0.44880170000000003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0.54187189999999996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0.57013570000000002</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0.57377049999999996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0.4583333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0.45478039999999997</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0.54778550000000004</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0.52441610000000005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0.83150679999999999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0.83783779999999997</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0.86262919999999998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0.84872820000000004</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0.86211899999999997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0.8516667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0.89099530000000005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0.85872579999999998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0.51792110000000002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0.56425700000000001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0.58011049999999997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0.5765306</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0.7111111</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0.68458779999999997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0.73417719999999997</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0.71220930000000005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8.6031294000000003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8.5941557999999993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8.7698056999999991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8.6364882999999999</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0.15655720000000001</c:v>
                </c:pt>
                <c:pt idx="1">
                  <c:v>5.4847E-2</c:v>
                </c:pt>
                <c:pt idx="2">
                  <c:v>0.1167382</c:v>
                </c:pt>
                <c:pt idx="3">
                  <c:v>0.1321658</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6.32104E-2</c:v>
                </c:pt>
                <c:pt idx="1">
                  <c:v>6.4416399999999999E-2</c:v>
                </c:pt>
                <c:pt idx="2">
                  <c:v>5.98203E-2</c:v>
                </c:pt>
                <c:pt idx="3">
                  <c:v>9.9832500000000005E-2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7.2246000000000005E-2</c:v>
                </c:pt>
                <c:pt idx="1">
                  <c:v>7.1367700000000006E-2</c:v>
                </c:pt>
                <c:pt idx="2">
                  <c:v>4.6170000000000003E-2</c:v>
                </c:pt>
                <c:pt idx="3">
                  <c:v>0.1905945</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0.80367809999999995</c:v>
                </c:pt>
                <c:pt idx="1">
                  <c:v>0.75353539999999997</c:v>
                </c:pt>
                <c:pt idx="2">
                  <c:v>0.80900950000000005</c:v>
                </c:pt>
                <c:pt idx="3">
                  <c:v>0.5348136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0.21248410000000001</c:v>
                </c:pt>
                <c:pt idx="1">
                  <c:v>0.14425959999999999</c:v>
                </c:pt>
                <c:pt idx="2">
                  <c:v>0.12442830000000001</c:v>
                </c:pt>
                <c:pt idx="3">
                  <c:v>6.6118099999999999E-2</c:v>
                </c:pt>
                <c:pt idx="4">
                  <c:v>7.29162E-2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6.8255099999999999E-2</c:v>
                </c:pt>
                <c:pt idx="1">
                  <c:v>9.1478699999999996E-2</c:v>
                </c:pt>
                <c:pt idx="2">
                  <c:v>5.8587300000000002E-2</c:v>
                </c:pt>
                <c:pt idx="3">
                  <c:v>9.8541299999999998E-2</c:v>
                </c:pt>
                <c:pt idx="4">
                  <c:v>0.106586</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0.1079599</c:v>
                </c:pt>
                <c:pt idx="1">
                  <c:v>8.2437700000000003E-2</c:v>
                </c:pt>
                <c:pt idx="2">
                  <c:v>5.7173799999999997E-2</c:v>
                </c:pt>
                <c:pt idx="3">
                  <c:v>0.12698780000000001</c:v>
                </c:pt>
                <c:pt idx="4">
                  <c:v>0.11685130000000001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0.70050809999999997</c:v>
                </c:pt>
                <c:pt idx="1">
                  <c:v>0.65314709999999998</c:v>
                </c:pt>
                <c:pt idx="2">
                  <c:v>0.81954139999999998</c:v>
                </c:pt>
                <c:pt idx="3">
                  <c:v>0.56964899999999996</c:v>
                </c:pt>
                <c:pt idx="4">
                  <c:v>0.50299190000000005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6</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9.xml"/><Relationship Id="rId3" Type="http://schemas.openxmlformats.org/officeDocument/2006/relationships/slide" Target="slide6.xml"/><Relationship Id="rId7" Type="http://schemas.openxmlformats.org/officeDocument/2006/relationships/slide" Target="slide12.xml"/><Relationship Id="rId12"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0.xml"/><Relationship Id="rId11" Type="http://schemas.openxmlformats.org/officeDocument/2006/relationships/slide" Target="slide30.xml"/><Relationship Id="rId5" Type="http://schemas.openxmlformats.org/officeDocument/2006/relationships/slide" Target="slide9.xml"/><Relationship Id="rId15" Type="http://schemas.openxmlformats.org/officeDocument/2006/relationships/slide" Target="slide47.xml"/><Relationship Id="rId10" Type="http://schemas.openxmlformats.org/officeDocument/2006/relationships/slide" Target="slide26.xml"/><Relationship Id="rId4" Type="http://schemas.openxmlformats.org/officeDocument/2006/relationships/slide" Target="slide8.xml"/><Relationship Id="rId9" Type="http://schemas.openxmlformats.org/officeDocument/2006/relationships/slide" Target="slide21.xml"/><Relationship Id="rId14" Type="http://schemas.openxmlformats.org/officeDocument/2006/relationships/slide" Target="slide43.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8.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9.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1.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2.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3.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4.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5.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6.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7.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8.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Royal Free London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10</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783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1,925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03929053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2,071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3135396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88294300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11</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380091807"/>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481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783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12</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4644325"/>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5742030"/>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967143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239155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13</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1977000"/>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594220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216065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087938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14</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176484"/>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008827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121778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15</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279859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8331306"/>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3319321"/>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4253553"/>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090837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16</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48018206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68841562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60327123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048701918"/>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17</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97950744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7713283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58233761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18</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25523255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45137564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19</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59508938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76871163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630115787"/>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37542079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043737522"/>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10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30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20</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58145135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21</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61016068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830989242"/>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018143326"/>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22</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90424973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20314709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40644692"/>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69797912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23</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90138728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82215464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24</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01582881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97449340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71963879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25</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048338841"/>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295804361"/>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26</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60409145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420155980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50308841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18499201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39769429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27</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662467297"/>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3204356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45835459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28</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424253220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91882334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414852011"/>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93929706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29</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697070875"/>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16276895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214889"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Royal Free London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30</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4002880071"/>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38483082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805835560"/>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24816831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017794" y="622300"/>
            <a:ext cx="326082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Royal Free London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31</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40737302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94285250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92391197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32</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184823687"/>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85692971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33</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29871945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68216659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73626579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50352388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34</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653819150"/>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35</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2324429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01351552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12288775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6817214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721030004"/>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36</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86561323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555363890"/>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5197816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37</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3664994"/>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718484110"/>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50837842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06522106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38</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3286684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156832626"/>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39</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553205282"/>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827582246"/>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71316549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70483633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216612683"/>
              </p:ext>
            </p:extLst>
          </p:nvPr>
        </p:nvGraphicFramePr>
        <p:xfrm>
          <a:off x="428498" y="1003301"/>
          <a:ext cx="6732322" cy="9002940"/>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6433196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3014152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89543595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17049033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279978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dirty="0">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334037326"/>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40</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63164085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418149609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1733665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81799334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41</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43227866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08087094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00159016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12952607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42</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4265865187"/>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82695717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43</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549930686"/>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67771921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213797766"/>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16627810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4554889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44</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06966947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7239063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60020200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45</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16547707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62665312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97655186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384223936"/>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46</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91821977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79848215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47</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969429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7459085"/>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5493416"/>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2497469"/>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620764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418293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403401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41299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768845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247528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142831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670124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993448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023687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56391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08970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647207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56199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215839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161987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49</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881492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075999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351144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891300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939868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594466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317971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3694596"/>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942682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180928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B7DCB46-0230-98F2-D01C-14C94EBD608A}"/>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D262942D-8885-E23F-CAC6-478F2F09AA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5</a:t>
            </a:fld>
            <a:endParaRPr lang="en-GB" spc="-25" dirty="0"/>
          </a:p>
        </p:txBody>
      </p:sp>
      <p:sp>
        <p:nvSpPr>
          <p:cNvPr id="3" name="object 1">
            <a:extLst>
              <a:ext uri="{FF2B5EF4-FFF2-40B4-BE49-F238E27FC236}">
                <a16:creationId xmlns:a16="http://schemas.microsoft.com/office/drawing/2014/main" id="{8CF47A56-DA28-4B06-B45A-B37F55D7CDFB}"/>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051B34E4-EC09-9B2F-B12E-3E06538E21B9}"/>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4FEF47C-A854-6112-6A44-4A249F417EB1}"/>
              </a:ext>
            </a:extLst>
          </p:cNvPr>
          <p:cNvGraphicFramePr>
            <a:graphicFrameLocks noGrp="1"/>
          </p:cNvGraphicFramePr>
          <p:nvPr>
            <p:extLst>
              <p:ext uri="{D42A27DB-BD31-4B8C-83A1-F6EECF244321}">
                <p14:modId xmlns:p14="http://schemas.microsoft.com/office/powerpoint/2010/main" val="3495667084"/>
              </p:ext>
            </p:extLst>
          </p:nvPr>
        </p:nvGraphicFramePr>
        <p:xfrm>
          <a:off x="428498" y="1003301"/>
          <a:ext cx="6732322" cy="20434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dirty="0">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dirty="0">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334037326"/>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12690977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3605725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04025842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25802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dirty="0">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969584825"/>
                  </a:ext>
                </a:extLst>
              </a:tr>
            </a:tbl>
          </a:graphicData>
        </a:graphic>
      </p:graphicFrame>
      <p:sp>
        <p:nvSpPr>
          <p:cNvPr id="10" name="txt_org_name">
            <a:extLst>
              <a:ext uri="{FF2B5EF4-FFF2-40B4-BE49-F238E27FC236}">
                <a16:creationId xmlns:a16="http://schemas.microsoft.com/office/drawing/2014/main" id="{0BE4A028-7886-13A4-CB60-9B8FE6AA6A65}"/>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DB8A84C4-E516-28CB-4F46-717B58545902}"/>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F45F957F-6B88-6CD7-00C7-2C9959522BF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CB2347D-D95F-9E56-D031-1C0AECE4E67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900CA52-4008-E139-40FF-E1446DED7F3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08839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50</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489868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60460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426055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690584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787238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954578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76976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00586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485511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755882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51</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443440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72645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001150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342791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640711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5186475"/>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85836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078481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293116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732220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772044"/>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337841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9350734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219377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399223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47562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112402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018171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2563234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774405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7299911"/>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842997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7572342"/>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845800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3792818"/>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8045118"/>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035645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511165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594447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147995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4140985"/>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016629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2007503"/>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667964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2748673"/>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005428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421848"/>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2390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703952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64485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400019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583124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318936"/>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3489705"/>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545036"/>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0532769"/>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583258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718907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52226586"/>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4377014"/>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411795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165412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533625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7756780"/>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471294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261995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73869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252571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360485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879915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941742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313184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789899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641846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547574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511141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942816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299266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6579236"/>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784276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1276975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285121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552932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309107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268841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37329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384280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09149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6613463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831872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59</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737336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329570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6</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7</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8</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9</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017794" y="622300"/>
            <a:ext cx="3260829" cy="276999"/>
          </a:xfrm>
          <a:prstGeom prst="rect">
            <a:avLst/>
          </a:prstGeom>
          <a:noFill/>
        </p:spPr>
        <p:txBody>
          <a:bodyPr wrap="none" rtlCol="0">
            <a:spAutoFit/>
          </a:bodyPr>
          <a:lstStyle/>
          <a:p>
            <a:pPr algn="r"/>
            <a:r>
              <a:rPr lang="en-GB" sz="1200" b="1">
                <a:solidFill>
                  <a:srgbClr val="336E9F"/>
                </a:solidFill>
                <a:latin typeface="Arial"/>
                <a:cs typeface="Arial"/>
              </a:rPr>
              <a:t>Royal Free London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17916</TotalTime>
  <Words>23867</Words>
  <Application>Microsoft Office PowerPoint</Application>
  <PresentationFormat>Custom</PresentationFormat>
  <Paragraphs>6113</Paragraphs>
  <Slides>59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59</vt:i4>
      </vt:variant>
    </vt:vector>
  </HeadingPairs>
  <TitlesOfParts>
    <vt:vector size="64"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263</cp:revision>
  <dcterms:created xsi:type="dcterms:W3CDTF">2024-10-14T12:39:43Z</dcterms:created>
  <dcterms:modified xsi:type="dcterms:W3CDTF">2025-07-16T17:50:10Z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