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9.8719899999999999E-2</c:v>
                </c:pt>
                <c:pt idx="1">
                  <c:v>7.1363700000000002E-2</c:v>
                </c:pt>
                <c:pt idx="2">
                  <c:v>6.8542000000000006E-2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4.8103100000000003E-2</c:v>
                </c:pt>
                <c:pt idx="1">
                  <c:v>7.1448300000000006E-2</c:v>
                </c:pt>
                <c:pt idx="2">
                  <c:v>2.1391899999999998E-2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6.1318600000000001E-2</c:v>
                </c:pt>
                <c:pt idx="1">
                  <c:v>0.1180268</c:v>
                </c:pt>
                <c:pt idx="2">
                  <c:v>3.2148299999999998E-2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0.93841949999999996</c:v>
                </c:pt>
                <c:pt idx="1">
                  <c:v>0.87433430000000001</c:v>
                </c:pt>
                <c:pt idx="2">
                  <c:v>0.96617140000000001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7.2919100000000001E-2</c:v>
                </c:pt>
                <c:pt idx="1">
                  <c:v>9.80071E-2</c:v>
                </c:pt>
                <c:pt idx="2">
                  <c:v>6.63049E-2</c:v>
                </c:pt>
                <c:pt idx="3">
                  <c:v>0.22608220000000001</c:v>
                </c:pt>
                <c:pt idx="4">
                  <c:v>0.16074569999999999</c:v>
                </c:pt>
                <c:pt idx="5">
                  <c:v>0.17510619999999999</c:v>
                </c:pt>
                <c:pt idx="6">
                  <c:v>0.1052466</c:v>
                </c:pt>
                <c:pt idx="7">
                  <c:v>9.9831000000000003E-2</c:v>
                </c:pt>
                <c:pt idx="8">
                  <c:v>0.1791585</c:v>
                </c:pt>
                <c:pt idx="9">
                  <c:v>0.14027510000000001</c:v>
                </c:pt>
                <c:pt idx="10">
                  <c:v>0.13580229999999999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4.0099000000000003E-2</c:v>
                </c:pt>
                <c:pt idx="1">
                  <c:v>5.3254900000000001E-2</c:v>
                </c:pt>
                <c:pt idx="2">
                  <c:v>5.5398900000000001E-2</c:v>
                </c:pt>
                <c:pt idx="3">
                  <c:v>9.1875499999999999E-2</c:v>
                </c:pt>
                <c:pt idx="4">
                  <c:v>8.2553299999999996E-2</c:v>
                </c:pt>
                <c:pt idx="5">
                  <c:v>4.5951899999999997E-2</c:v>
                </c:pt>
                <c:pt idx="6">
                  <c:v>5.8935399999999999E-2</c:v>
                </c:pt>
                <c:pt idx="7">
                  <c:v>6.31438E-2</c:v>
                </c:pt>
                <c:pt idx="8">
                  <c:v>9.7451599999999999E-2</c:v>
                </c:pt>
                <c:pt idx="9">
                  <c:v>8.8761900000000005E-2</c:v>
                </c:pt>
                <c:pt idx="10">
                  <c:v>0.12929089999999999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7.8243400000000005E-2</c:v>
                </c:pt>
                <c:pt idx="1">
                  <c:v>7.9037499999999997E-2</c:v>
                </c:pt>
                <c:pt idx="2">
                  <c:v>6.1805199999999998E-2</c:v>
                </c:pt>
                <c:pt idx="3">
                  <c:v>0.1048781</c:v>
                </c:pt>
                <c:pt idx="4">
                  <c:v>0.1193559</c:v>
                </c:pt>
                <c:pt idx="5">
                  <c:v>0.1088799</c:v>
                </c:pt>
                <c:pt idx="6">
                  <c:v>8.5662299999999997E-2</c:v>
                </c:pt>
                <c:pt idx="7">
                  <c:v>0.1220161</c:v>
                </c:pt>
                <c:pt idx="8">
                  <c:v>0.13612959999999999</c:v>
                </c:pt>
                <c:pt idx="9">
                  <c:v>0.14798320000000001</c:v>
                </c:pt>
                <c:pt idx="10">
                  <c:v>9.0616000000000002E-2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0.91601299999999997</c:v>
                </c:pt>
                <c:pt idx="1">
                  <c:v>0.86298140000000001</c:v>
                </c:pt>
                <c:pt idx="2">
                  <c:v>0.88794079999999997</c:v>
                </c:pt>
                <c:pt idx="3">
                  <c:v>0.80233750000000004</c:v>
                </c:pt>
                <c:pt idx="4">
                  <c:v>0.8663402</c:v>
                </c:pt>
                <c:pt idx="5">
                  <c:v>0.88221369999999999</c:v>
                </c:pt>
                <c:pt idx="6">
                  <c:v>0.8405686</c:v>
                </c:pt>
                <c:pt idx="7">
                  <c:v>0.86868400000000001</c:v>
                </c:pt>
                <c:pt idx="8">
                  <c:v>0.75529919999999995</c:v>
                </c:pt>
                <c:pt idx="9">
                  <c:v>0.82937249999999996</c:v>
                </c:pt>
                <c:pt idx="10">
                  <c:v>0.78357140000000003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6.9677500000000003E-2</c:v>
                </c:pt>
                <c:pt idx="1">
                  <c:v>0.105086</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5.3904599999999997E-2</c:v>
                </c:pt>
                <c:pt idx="1">
                  <c:v>6.8410700000000005E-2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6.4591599999999999E-2</c:v>
                </c:pt>
                <c:pt idx="1">
                  <c:v>5.7894399999999999E-2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0.90942780000000001</c:v>
                </c:pt>
                <c:pt idx="1">
                  <c:v>0.81380660000000005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0.41980060000000002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0.28938199999999997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0.21876109999999999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9.1235602999999994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5.79888E-2</c:v>
                </c:pt>
                <c:pt idx="1">
                  <c:v>0.1125819</c:v>
                </c:pt>
                <c:pt idx="2">
                  <c:v>0.1218249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2.94308E-2</c:v>
                </c:pt>
                <c:pt idx="1">
                  <c:v>5.8081599999999997E-2</c:v>
                </c:pt>
                <c:pt idx="2">
                  <c:v>0.1667042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5.10959E-2</c:v>
                </c:pt>
                <c:pt idx="1">
                  <c:v>7.3904399999999995E-2</c:v>
                </c:pt>
                <c:pt idx="2">
                  <c:v>0.2347253</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0.93434870000000003</c:v>
                </c:pt>
                <c:pt idx="1">
                  <c:v>0.92446220000000001</c:v>
                </c:pt>
                <c:pt idx="2">
                  <c:v>0.41327069999999999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0.1084866</c:v>
                </c:pt>
                <c:pt idx="1">
                  <c:v>0.1812375</c:v>
                </c:pt>
                <c:pt idx="2">
                  <c:v>0.12554850000000001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0.10510419999999999</c:v>
                </c:pt>
                <c:pt idx="1">
                  <c:v>6.9809899999999994E-2</c:v>
                </c:pt>
                <c:pt idx="2">
                  <c:v>7.5177499999999994E-2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0.11683540000000001</c:v>
                </c:pt>
                <c:pt idx="1">
                  <c:v>7.7726400000000001E-2</c:v>
                </c:pt>
                <c:pt idx="2">
                  <c:v>0.1097692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0.38292700000000002</c:v>
                </c:pt>
                <c:pt idx="1">
                  <c:v>0.8478135</c:v>
                </c:pt>
                <c:pt idx="2">
                  <c:v>0.68947480000000005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0.1735341</c:v>
                </c:pt>
                <c:pt idx="1">
                  <c:v>9.5250699999999994E-2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6.7865599999999998E-2</c:v>
                </c:pt>
                <c:pt idx="1">
                  <c:v>4.5373700000000003E-2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8.6116399999999996E-2</c:v>
                </c:pt>
                <c:pt idx="1">
                  <c:v>0.16287670000000001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0.53779920000000003</c:v>
                </c:pt>
                <c:pt idx="1">
                  <c:v>0.23859749999999999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8.9020600000000005E-2</c:v>
                </c:pt>
                <c:pt idx="1">
                  <c:v>0.15773699999999999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8.1473000000000004E-2</c:v>
                </c:pt>
                <c:pt idx="1">
                  <c:v>9.83797E-2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8.89707E-2</c:v>
                </c:pt>
                <c:pt idx="1">
                  <c:v>0.16147710000000001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0.66723480000000002</c:v>
                </c:pt>
                <c:pt idx="1">
                  <c:v>0.59198030000000001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0.81571819999999995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0.75953570000000004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0.78155339999999995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0.82867380000000002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0.86780579999999996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0.86329739999999999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0.86243899999999996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0.86494249999999995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0.9438202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0.93183780000000005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0.93106999999999995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0.93909770000000004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9.4405600000000006E-2</c:v>
                </c:pt>
                <c:pt idx="1">
                  <c:v>0.23444309999999999</c:v>
                </c:pt>
                <c:pt idx="2">
                  <c:v>0.2380081</c:v>
                </c:pt>
                <c:pt idx="3">
                  <c:v>0.2990585</c:v>
                </c:pt>
                <c:pt idx="4">
                  <c:v>5.8450099999999998E-2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4.2401300000000003E-2</c:v>
                </c:pt>
                <c:pt idx="1">
                  <c:v>4.2262000000000001E-2</c:v>
                </c:pt>
                <c:pt idx="2">
                  <c:v>4.2327400000000001E-2</c:v>
                </c:pt>
                <c:pt idx="3">
                  <c:v>3.4022400000000001E-2</c:v>
                </c:pt>
                <c:pt idx="4">
                  <c:v>3.67911E-2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9.2835200000000007E-2</c:v>
                </c:pt>
                <c:pt idx="1">
                  <c:v>9.1870499999999994E-2</c:v>
                </c:pt>
                <c:pt idx="2">
                  <c:v>7.2081599999999996E-2</c:v>
                </c:pt>
                <c:pt idx="3">
                  <c:v>5.6911700000000003E-2</c:v>
                </c:pt>
                <c:pt idx="4">
                  <c:v>5.7412199999999997E-2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0.83022050000000003</c:v>
                </c:pt>
                <c:pt idx="1">
                  <c:v>0.77936740000000004</c:v>
                </c:pt>
                <c:pt idx="2">
                  <c:v>0.7963363</c:v>
                </c:pt>
                <c:pt idx="3">
                  <c:v>0.87542920000000002</c:v>
                </c:pt>
                <c:pt idx="4">
                  <c:v>0.89496229999999999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0.71577849999999998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0.71104540000000005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0.70022879999999998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0.72170210000000001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0.78899079999999999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0.79132789999999997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0.78559999999999997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0.81424149999999995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0.78120619999999996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0.77840909999999996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0.79653680000000004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0.77354089999999998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0.74876849999999995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0.76051780000000002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0.77743340000000005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0.69638350000000004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0.75207230000000003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0.81135369999999996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0.82211860000000003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0.95683450000000003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0.93703400000000003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0.94455250000000002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0.94661919999999999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0.82400720000000005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0.80280530000000005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0.78522840000000005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0.81915649999999995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0.96669669999999996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0.95898280000000002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0.96356660000000005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0.96659399999999995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0.89068440000000004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0.87478259999999997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0.87106600000000001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0.87383900000000003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0.92811500000000002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0.91690539999999998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0.92917369999999999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0.9356913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6.7499299999999998E-2</c:v>
                </c:pt>
                <c:pt idx="1">
                  <c:v>0.16277829999999999</c:v>
                </c:pt>
                <c:pt idx="2">
                  <c:v>0.23399410000000001</c:v>
                </c:pt>
                <c:pt idx="3">
                  <c:v>0.14405799999999999</c:v>
                </c:pt>
                <c:pt idx="4">
                  <c:v>3.0473699999999999E-2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2.81683E-2</c:v>
                </c:pt>
                <c:pt idx="1">
                  <c:v>3.9074299999999999E-2</c:v>
                </c:pt>
                <c:pt idx="2">
                  <c:v>4.3824500000000002E-2</c:v>
                </c:pt>
                <c:pt idx="3">
                  <c:v>4.87912E-2</c:v>
                </c:pt>
                <c:pt idx="4">
                  <c:v>2.3678000000000001E-2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6.0095299999999997E-2</c:v>
                </c:pt>
                <c:pt idx="1">
                  <c:v>0.1462648</c:v>
                </c:pt>
                <c:pt idx="2">
                  <c:v>0.13068170000000001</c:v>
                </c:pt>
                <c:pt idx="3">
                  <c:v>7.3349499999999998E-2</c:v>
                </c:pt>
                <c:pt idx="4">
                  <c:v>4.2361200000000002E-2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0.93868030000000002</c:v>
                </c:pt>
                <c:pt idx="1">
                  <c:v>0.86311519999999997</c:v>
                </c:pt>
                <c:pt idx="2">
                  <c:v>0.8328025</c:v>
                </c:pt>
                <c:pt idx="3">
                  <c:v>0.81647420000000004</c:v>
                </c:pt>
                <c:pt idx="4">
                  <c:v>0.94462429999999997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0.88331890000000002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0.88654149999999998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0.87170150000000002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0.89117040000000003</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0.84824900000000003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0.848271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0.86170210000000003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0.87453420000000004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0.74480970000000002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0.72135009999999999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0.74536720000000001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0.5888717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0.61499999999999999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0.77959579999999995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0.83347709999999997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0.84659640000000003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0.86767899999999998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0.82101170000000001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0.80654340000000002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0.79554820000000004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0.84187500000000004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0.82572610000000002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0.84486689999999998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0.82532749999999999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0.846912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0.72310410000000003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0.70381680000000002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0.73090909999999998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0.73806280000000002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0.80688040000000005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0.78794330000000001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0.78506220000000004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0.8158552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0.93326980000000004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0.93025210000000003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0.94711540000000005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0.95474139999999996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4.02777E-2</c:v>
                </c:pt>
                <c:pt idx="1">
                  <c:v>0.15619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5.5149299999999998E-2</c:v>
                </c:pt>
                <c:pt idx="1">
                  <c:v>5.48487E-2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0.1429793</c:v>
                </c:pt>
                <c:pt idx="1">
                  <c:v>0.1685566</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0.79154279999999999</c:v>
                </c:pt>
                <c:pt idx="1">
                  <c:v>0.71864419999999996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0.98717949999999999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0.99175259999999998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0.99438990000000005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0.94312799999999997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0.93794080000000002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0.94312799999999997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0.94754850000000002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0.75151520000000005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0.70097089999999995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0.66586540000000005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0.70517240000000003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0.83067729999999995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0.77839849999999999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0.79058819999999996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0.78401359999999998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0.75882349999999998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0.72574629999999996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0.72621809999999998</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0.77926419999999996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0.70071260000000002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0.73825499999999999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0.75149699999999997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0.71958759999999999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0.86434109999999997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0.81170019999999998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0.78110599999999997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0.83663370000000004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0.91225420000000002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0.89480349999999997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0.90156250000000004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0.91381349999999995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0.8356401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0.82140049999999998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0.7976723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0.81489069999999997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0.91400000000000003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0.89543729999999999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0.90614329999999998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0.1156938</c:v>
                </c:pt>
                <c:pt idx="1">
                  <c:v>0.1530688</c:v>
                </c:pt>
                <c:pt idx="2">
                  <c:v>0.11544160000000001</c:v>
                </c:pt>
                <c:pt idx="3">
                  <c:v>0.17188229999999999</c:v>
                </c:pt>
                <c:pt idx="4">
                  <c:v>0.21056</c:v>
                </c:pt>
                <c:pt idx="5">
                  <c:v>0.1267702</c:v>
                </c:pt>
                <c:pt idx="6">
                  <c:v>6.26805E-2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8.4916800000000001E-2</c:v>
                </c:pt>
                <c:pt idx="1">
                  <c:v>9.1261800000000004E-2</c:v>
                </c:pt>
                <c:pt idx="2">
                  <c:v>7.5790499999999997E-2</c:v>
                </c:pt>
                <c:pt idx="3">
                  <c:v>7.0987999999999996E-2</c:v>
                </c:pt>
                <c:pt idx="4">
                  <c:v>8.5323300000000005E-2</c:v>
                </c:pt>
                <c:pt idx="5">
                  <c:v>6.2586199999999995E-2</c:v>
                </c:pt>
                <c:pt idx="6">
                  <c:v>5.1909299999999998E-2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0.13520380000000001</c:v>
                </c:pt>
                <c:pt idx="1">
                  <c:v>0.15038090000000001</c:v>
                </c:pt>
                <c:pt idx="2">
                  <c:v>0.21327879999999999</c:v>
                </c:pt>
                <c:pt idx="3">
                  <c:v>0.19675690000000001</c:v>
                </c:pt>
                <c:pt idx="4">
                  <c:v>0.17873140000000001</c:v>
                </c:pt>
                <c:pt idx="5">
                  <c:v>0.12563489999999999</c:v>
                </c:pt>
                <c:pt idx="6">
                  <c:v>8.3382999999999999E-2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0.83818029999999999</c:v>
                </c:pt>
                <c:pt idx="1">
                  <c:v>0.72533360000000002</c:v>
                </c:pt>
                <c:pt idx="2">
                  <c:v>0.78141870000000002</c:v>
                </c:pt>
                <c:pt idx="3">
                  <c:v>0.78962069999999995</c:v>
                </c:pt>
                <c:pt idx="4">
                  <c:v>0.70780799999999999</c:v>
                </c:pt>
                <c:pt idx="5">
                  <c:v>0.87289470000000002</c:v>
                </c:pt>
                <c:pt idx="6">
                  <c:v>0.90958110000000003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0.92621359999999997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0.91160220000000003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0.90804600000000002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0.90743799999999997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0.88812789999999997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0.87179490000000004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0.862259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0.87283239999999995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0.87854889999999997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0.87995199999999996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0.80829019999999996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0.84331800000000001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0.84771569999999996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0.75555559999999999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0.79591840000000003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0.80204779999999998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0.88452090000000005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0.89411759999999996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0.87362640000000003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0.88537549999999998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0.87301589999999996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0.8457711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0.84444439999999998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0.80914830000000004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0.80218179999999994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0.7706577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0.78997459999999997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0.82051280000000004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0.83828380000000002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0.74626870000000001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0.75517239999999997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0.1134334</c:v>
                </c:pt>
                <c:pt idx="1">
                  <c:v>8.3007600000000001E-2</c:v>
                </c:pt>
                <c:pt idx="2">
                  <c:v>0.18311820000000001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3.4164300000000002E-2</c:v>
                </c:pt>
                <c:pt idx="1">
                  <c:v>7.0409200000000005E-2</c:v>
                </c:pt>
                <c:pt idx="2">
                  <c:v>0.1024111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5.9887000000000003E-2</c:v>
                </c:pt>
                <c:pt idx="1">
                  <c:v>0.13182170000000001</c:v>
                </c:pt>
                <c:pt idx="2">
                  <c:v>0.16432289999999999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0.95661859999999999</c:v>
                </c:pt>
                <c:pt idx="1">
                  <c:v>0.81610260000000001</c:v>
                </c:pt>
                <c:pt idx="2">
                  <c:v>0.74740660000000003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0.8361111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0.86626749999999997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0.80527380000000004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0.83746129999999996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0.54564760000000001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0.56046070000000003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0.54466230000000004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0.57942389999999999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0.59982170000000001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0.58600819999999998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0.59962579999999999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0.63951840000000004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0.8679654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0.87048190000000003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0.89455779999999996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0.89612530000000001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0.71355500000000005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0.73147410000000002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0.704291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0.74350210000000005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0.74610969999999999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0.74374530000000005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0.73552980000000001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0.76721309999999998</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0.38636359999999997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0.36807820000000002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0.4061303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0.38387100000000002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0.20016139999999999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0.21833079999999999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0.2193659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0.23056650000000001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0.51285349999999996</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0.54041570000000005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0.51336150000000003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0.53671150000000001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0.1090386</c:v>
                </c:pt>
                <c:pt idx="1">
                  <c:v>7.8495800000000004E-2</c:v>
                </c:pt>
                <c:pt idx="2">
                  <c:v>7.7644599999999994E-2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7.1981400000000001E-2</c:v>
                </c:pt>
                <c:pt idx="1">
                  <c:v>3.1803699999999997E-2</c:v>
                </c:pt>
                <c:pt idx="2">
                  <c:v>1.5315799999999999E-2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0.13038530000000001</c:v>
                </c:pt>
                <c:pt idx="1">
                  <c:v>4.5611499999999999E-2</c:v>
                </c:pt>
                <c:pt idx="2">
                  <c:v>3.3478000000000002E-3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0.74895500000000004</c:v>
                </c:pt>
                <c:pt idx="1">
                  <c:v>0.94777809999999996</c:v>
                </c:pt>
                <c:pt idx="2">
                  <c:v>0.99387700000000001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0.62040819999999997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0.60373829999999995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0.6008869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0.59432390000000002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0.58514719999999998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0.59672130000000001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0.65079370000000003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0.66314779999999995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0.39557399999999998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0.37125750000000002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0.35546329999999998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0.39826840000000002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0.9013312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0.88516410000000001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0.91804640000000004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0.92191440000000002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0.93220340000000002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0.91016200000000003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0.92636989999999997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0.93376619999999999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0.65609989999999996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0.64891699999999997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0.67297580000000001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0.69890799999999997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0.79965459999999999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0.79765399999999997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0.82638889999999998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0.85342470000000004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9.0585874999999998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8.9303007999999995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9.0278480999999999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9.1254825999999998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0.16378590000000001</c:v>
                </c:pt>
                <c:pt idx="1">
                  <c:v>6.2493399999999998E-2</c:v>
                </c:pt>
                <c:pt idx="2">
                  <c:v>0.12547759999999999</c:v>
                </c:pt>
                <c:pt idx="3">
                  <c:v>0.14426549999999999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4.8752999999999998E-2</c:v>
                </c:pt>
                <c:pt idx="1">
                  <c:v>4.91235E-2</c:v>
                </c:pt>
                <c:pt idx="2">
                  <c:v>4.2341299999999998E-2</c:v>
                </c:pt>
                <c:pt idx="3">
                  <c:v>7.5633000000000006E-2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7.9474699999999995E-2</c:v>
                </c:pt>
                <c:pt idx="1">
                  <c:v>7.9014100000000004E-2</c:v>
                </c:pt>
                <c:pt idx="2">
                  <c:v>5.4909399999999997E-2</c:v>
                </c:pt>
                <c:pt idx="3">
                  <c:v>0.20269419999999999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0.84556699999999996</c:v>
                </c:pt>
                <c:pt idx="1">
                  <c:v>0.84214710000000004</c:v>
                </c:pt>
                <c:pt idx="2">
                  <c:v>0.86722909999999997</c:v>
                </c:pt>
                <c:pt idx="3">
                  <c:v>0.62659089999999995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0.22178880000000001</c:v>
                </c:pt>
                <c:pt idx="1">
                  <c:v>0.15214459999999999</c:v>
                </c:pt>
                <c:pt idx="2">
                  <c:v>0.13291030000000001</c:v>
                </c:pt>
                <c:pt idx="3">
                  <c:v>7.4464900000000001E-2</c:v>
                </c:pt>
                <c:pt idx="4">
                  <c:v>8.2308699999999999E-2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4.9645599999999998E-2</c:v>
                </c:pt>
                <c:pt idx="1">
                  <c:v>7.5708800000000007E-2</c:v>
                </c:pt>
                <c:pt idx="2">
                  <c:v>4.1623100000000003E-2</c:v>
                </c:pt>
                <c:pt idx="3">
                  <c:v>8.1847699999999995E-2</c:v>
                </c:pt>
                <c:pt idx="4">
                  <c:v>8.7801000000000004E-2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0.1172646</c:v>
                </c:pt>
                <c:pt idx="1">
                  <c:v>9.0322700000000006E-2</c:v>
                </c:pt>
                <c:pt idx="2">
                  <c:v>6.5655900000000003E-2</c:v>
                </c:pt>
                <c:pt idx="3">
                  <c:v>0.1353346</c:v>
                </c:pt>
                <c:pt idx="4">
                  <c:v>0.12624379999999999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0.76927670000000004</c:v>
                </c:pt>
                <c:pt idx="1">
                  <c:v>0.7455098</c:v>
                </c:pt>
                <c:pt idx="2">
                  <c:v>0.89712190000000003</c:v>
                </c:pt>
                <c:pt idx="3">
                  <c:v>0.64349610000000002</c:v>
                </c:pt>
                <c:pt idx="4">
                  <c:v>0.5804106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Royal Devon University Healthcare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69295943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1,499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1,636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914115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533503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154596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045044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71230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613836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693905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802950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055236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279242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630703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102863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418436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864413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472258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615034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72879807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11429810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36466526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93107024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00743599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093103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69323139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91560279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38626628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82636005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91489696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76378904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70294570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37002006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64825711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53825476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27828707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95695299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58754306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27967618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86900596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20987581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77869287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3095184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95552593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96343897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11523472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99655756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20009216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97025305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14207833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670362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27907263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784683842"/>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88809881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73146970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86239762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24217384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02954520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38026206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8443598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83641785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08524373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10226283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51314866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76553759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870044" y="622300"/>
            <a:ext cx="440857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Royal Devon University Healthcare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70539029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17049033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27997821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33403732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690977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0725111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56992443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6806502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21237959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68407254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13934957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78119823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03895106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53361921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96336658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26157893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35246770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753130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53318552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26071965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12952348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66128739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00727710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04198794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971640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56930790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19109788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22730922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86378890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99996541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67342087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22025169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139428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05524100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1381539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87782882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04063556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18951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Royal Devon University Healthcare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8397536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7927402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5267699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47223009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2806759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9684218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50754543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8591983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60697326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2646654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85881200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18355616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92292388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65966158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62056722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5375490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80329409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99184507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5521404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4326798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581627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10645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560528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658529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070424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29136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68778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17068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636962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220100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803608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910503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62326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555908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9409443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87608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378496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4825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25840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537658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423624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546032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108962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642707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126321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123274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448399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098181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88070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744990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956393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61758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723174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317701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749038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706540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11926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872835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454733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258131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999088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653276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764433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277823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492424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883994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84495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709949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935859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24263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454784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17256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923903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041909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170736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807573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594665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612065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235778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626528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241943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209005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53947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255730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673100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585954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089750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990660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294831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868308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4396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727030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822313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067624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707111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918917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386649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226732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130836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566559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444814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47884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974730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450748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9343010"/>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639827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042633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141914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879604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390199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643250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323807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01155"/>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690697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401706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777378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942441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39018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754684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278260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946568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35010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332096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724812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221207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704987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422938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48681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087382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295760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842985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486877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646633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30037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96655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721995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779551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102256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332549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855799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788211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545268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1,636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2,724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84117727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19897318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52766528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870044" y="622300"/>
            <a:ext cx="4408579" cy="276999"/>
          </a:xfrm>
          <a:prstGeom prst="rect">
            <a:avLst/>
          </a:prstGeom>
          <a:noFill/>
        </p:spPr>
        <p:txBody>
          <a:bodyPr wrap="none" rtlCol="0">
            <a:spAutoFit/>
          </a:bodyPr>
          <a:lstStyle/>
          <a:p>
            <a:pPr algn="r"/>
            <a:r>
              <a:rPr lang="en-GB" sz="1200" b="1">
                <a:solidFill>
                  <a:srgbClr val="336E9F"/>
                </a:solidFill>
                <a:latin typeface="Arial"/>
                <a:cs typeface="Arial"/>
              </a:rPr>
              <a:t>Royal Devon University Healthcare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23498</Words>
  <Application>Microsoft Office PowerPoint</Application>
  <PresentationFormat>Custom</PresentationFormat>
  <Paragraphs>6026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