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9.5151100000000002E-2</c:v>
                </c:pt>
                <c:pt idx="1">
                  <c:v>6.6770700000000002E-2</c:v>
                </c:pt>
                <c:pt idx="2">
                  <c:v>6.4373799999999995E-2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5.52408E-2</c:v>
                </c:pt>
                <c:pt idx="1">
                  <c:v>8.0634399999999995E-2</c:v>
                </c:pt>
                <c:pt idx="2">
                  <c:v>2.9728399999999999E-2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5.7749799999999997E-2</c:v>
                </c:pt>
                <c:pt idx="1">
                  <c:v>0.1134338</c:v>
                </c:pt>
                <c:pt idx="2">
                  <c:v>2.7980000000000001E-2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0.9482602</c:v>
                </c:pt>
                <c:pt idx="1">
                  <c:v>0.9071825</c:v>
                </c:pt>
                <c:pt idx="2">
                  <c:v>0.97818729999999998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6.2916600000000003E-2</c:v>
                </c:pt>
                <c:pt idx="1">
                  <c:v>8.6077299999999995E-2</c:v>
                </c:pt>
                <c:pt idx="2">
                  <c:v>5.7849299999999999E-2</c:v>
                </c:pt>
                <c:pt idx="3">
                  <c:v>0.21420800000000001</c:v>
                </c:pt>
                <c:pt idx="4">
                  <c:v>0.1512599</c:v>
                </c:pt>
                <c:pt idx="5">
                  <c:v>0.16356119999999999</c:v>
                </c:pt>
                <c:pt idx="6">
                  <c:v>9.2037900000000006E-2</c:v>
                </c:pt>
                <c:pt idx="7">
                  <c:v>9.0534799999999999E-2</c:v>
                </c:pt>
                <c:pt idx="8">
                  <c:v>0.166546</c:v>
                </c:pt>
                <c:pt idx="9">
                  <c:v>0.13030069999999999</c:v>
                </c:pt>
                <c:pt idx="10">
                  <c:v>0.13290260000000001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6.0104100000000001E-2</c:v>
                </c:pt>
                <c:pt idx="1">
                  <c:v>7.71144E-2</c:v>
                </c:pt>
                <c:pt idx="2">
                  <c:v>7.2309999999999999E-2</c:v>
                </c:pt>
                <c:pt idx="3">
                  <c:v>0.115624</c:v>
                </c:pt>
                <c:pt idx="4">
                  <c:v>0.101525</c:v>
                </c:pt>
                <c:pt idx="5">
                  <c:v>6.9041900000000003E-2</c:v>
                </c:pt>
                <c:pt idx="6">
                  <c:v>8.5352700000000004E-2</c:v>
                </c:pt>
                <c:pt idx="7">
                  <c:v>8.1736100000000006E-2</c:v>
                </c:pt>
                <c:pt idx="8">
                  <c:v>0.1226767</c:v>
                </c:pt>
                <c:pt idx="9">
                  <c:v>0.10871069999999999</c:v>
                </c:pt>
                <c:pt idx="10">
                  <c:v>0.1350903</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6.8240800000000004E-2</c:v>
                </c:pt>
                <c:pt idx="1">
                  <c:v>6.7107799999999995E-2</c:v>
                </c:pt>
                <c:pt idx="2">
                  <c:v>5.3349599999999997E-2</c:v>
                </c:pt>
                <c:pt idx="3">
                  <c:v>9.30039E-2</c:v>
                </c:pt>
                <c:pt idx="4">
                  <c:v>0.10987</c:v>
                </c:pt>
                <c:pt idx="5">
                  <c:v>9.7334900000000002E-2</c:v>
                </c:pt>
                <c:pt idx="6">
                  <c:v>7.2453699999999996E-2</c:v>
                </c:pt>
                <c:pt idx="7">
                  <c:v>0.11272</c:v>
                </c:pt>
                <c:pt idx="8">
                  <c:v>0.123517</c:v>
                </c:pt>
                <c:pt idx="9">
                  <c:v>0.13800879999999999</c:v>
                </c:pt>
                <c:pt idx="10">
                  <c:v>8.7716299999999997E-2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0.89584640000000004</c:v>
                </c:pt>
                <c:pt idx="1">
                  <c:v>0.87178199999999995</c:v>
                </c:pt>
                <c:pt idx="2">
                  <c:v>0.88329970000000002</c:v>
                </c:pt>
                <c:pt idx="3">
                  <c:v>0.80665609999999999</c:v>
                </c:pt>
                <c:pt idx="4">
                  <c:v>0.87202789999999997</c:v>
                </c:pt>
                <c:pt idx="5">
                  <c:v>0.88313269999999999</c:v>
                </c:pt>
                <c:pt idx="6">
                  <c:v>0.82116449999999996</c:v>
                </c:pt>
                <c:pt idx="7">
                  <c:v>0.82588620000000001</c:v>
                </c:pt>
                <c:pt idx="8">
                  <c:v>0.76244440000000002</c:v>
                </c:pt>
                <c:pt idx="9">
                  <c:v>0.83042000000000005</c:v>
                </c:pt>
                <c:pt idx="10">
                  <c:v>0.75440050000000003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5.5691699999999997E-2</c:v>
                </c:pt>
                <c:pt idx="1">
                  <c:v>9.9415100000000006E-2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8.1876299999999999E-2</c:v>
                </c:pt>
                <c:pt idx="1">
                  <c:v>7.9752400000000001E-2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5.0605799999999999E-2</c:v>
                </c:pt>
                <c:pt idx="1">
                  <c:v>5.2223499999999999E-2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0.84594199999999997</c:v>
                </c:pt>
                <c:pt idx="1">
                  <c:v>0.8630833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0.40519159999999999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0.31859999999999999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0.2041521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9.1332512000000001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5.2236200000000003E-2</c:v>
                </c:pt>
                <c:pt idx="1">
                  <c:v>0.10868650000000001</c:v>
                </c:pt>
                <c:pt idx="2">
                  <c:v>0.11687980000000001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4.0936100000000003E-2</c:v>
                </c:pt>
                <c:pt idx="1">
                  <c:v>6.5872399999999998E-2</c:v>
                </c:pt>
                <c:pt idx="2">
                  <c:v>0.17659440000000001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4.53432E-2</c:v>
                </c:pt>
                <c:pt idx="1">
                  <c:v>7.0009000000000002E-2</c:v>
                </c:pt>
                <c:pt idx="2">
                  <c:v>0.22978019999999999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0.92774440000000002</c:v>
                </c:pt>
                <c:pt idx="1">
                  <c:v>0.92176190000000002</c:v>
                </c:pt>
                <c:pt idx="2">
                  <c:v>0.44930720000000002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8.4981500000000001E-2</c:v>
                </c:pt>
                <c:pt idx="1">
                  <c:v>0.17110400000000001</c:v>
                </c:pt>
                <c:pt idx="2">
                  <c:v>0.118008</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0.15211430000000001</c:v>
                </c:pt>
                <c:pt idx="1">
                  <c:v>9.0076799999999999E-2</c:v>
                </c:pt>
                <c:pt idx="2">
                  <c:v>9.0258500000000005E-2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9.3330300000000005E-2</c:v>
                </c:pt>
                <c:pt idx="1">
                  <c:v>6.7592899999999997E-2</c:v>
                </c:pt>
                <c:pt idx="2">
                  <c:v>0.10222870000000001</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0.42797380000000002</c:v>
                </c:pt>
                <c:pt idx="1">
                  <c:v>0.84542879999999998</c:v>
                </c:pt>
                <c:pt idx="2">
                  <c:v>0.70066740000000005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0.16270870000000001</c:v>
                </c:pt>
                <c:pt idx="1">
                  <c:v>8.7349999999999997E-2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8.9516399999999996E-2</c:v>
                </c:pt>
                <c:pt idx="1">
                  <c:v>6.1175100000000003E-2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7.5290999999999997E-2</c:v>
                </c:pt>
                <c:pt idx="1">
                  <c:v>0.154976</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0.56563019999999997</c:v>
                </c:pt>
                <c:pt idx="1">
                  <c:v>0.26509179999999999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8.0022099999999999E-2</c:v>
                </c:pt>
                <c:pt idx="1">
                  <c:v>0.14308889999999999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9.94699E-2</c:v>
                </c:pt>
                <c:pt idx="1">
                  <c:v>0.12767600000000001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7.9972299999999996E-2</c:v>
                </c:pt>
                <c:pt idx="1">
                  <c:v>0.14682899999999999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0.70611550000000001</c:v>
                </c:pt>
                <c:pt idx="1">
                  <c:v>0.6203362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0.87258690000000005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0.83570500000000003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0.84191179999999999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0.84040999999999999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0.88745149999999995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0.86211340000000003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0.8792683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0.84955749999999997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0.96831959999999995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0.95095370000000001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0.95774649999999995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0.9383667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8.7594099999999994E-2</c:v>
                </c:pt>
                <c:pt idx="1">
                  <c:v>0.22609870000000001</c:v>
                </c:pt>
                <c:pt idx="2">
                  <c:v>0.23007340000000001</c:v>
                </c:pt>
                <c:pt idx="3">
                  <c:v>0.29229119999999997</c:v>
                </c:pt>
                <c:pt idx="4">
                  <c:v>5.0568299999999997E-2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5.6024400000000002E-2</c:v>
                </c:pt>
                <c:pt idx="1">
                  <c:v>5.8950799999999998E-2</c:v>
                </c:pt>
                <c:pt idx="2">
                  <c:v>5.8196600000000001E-2</c:v>
                </c:pt>
                <c:pt idx="3">
                  <c:v>4.7557000000000002E-2</c:v>
                </c:pt>
                <c:pt idx="4">
                  <c:v>5.2554700000000003E-2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8.6023699999999995E-2</c:v>
                </c:pt>
                <c:pt idx="1">
                  <c:v>8.3526100000000006E-2</c:v>
                </c:pt>
                <c:pt idx="2">
                  <c:v>6.4146999999999996E-2</c:v>
                </c:pt>
                <c:pt idx="3">
                  <c:v>5.0144399999999999E-2</c:v>
                </c:pt>
                <c:pt idx="4">
                  <c:v>4.9530400000000002E-2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0.81332990000000005</c:v>
                </c:pt>
                <c:pt idx="1">
                  <c:v>0.77197819999999995</c:v>
                </c:pt>
                <c:pt idx="2">
                  <c:v>0.7893348</c:v>
                </c:pt>
                <c:pt idx="3">
                  <c:v>0.8443309</c:v>
                </c:pt>
                <c:pt idx="4">
                  <c:v>0.87859730000000003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0.69784170000000001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0.69884729999999995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0.73404259999999999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0.67500000000000004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0.75918370000000002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0.79759519999999995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0.78453039999999996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0.79391100000000003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0.80278669999999996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0.77624599999999999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0.79898990000000003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0.79347829999999997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0.77287410000000001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0.74946919999999995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0.76113359999999997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0.78166469999999999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0.54069769999999995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0.60529339999999998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0.75026800000000005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0.81377549999999998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0.9422336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0.95096769999999997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0.96476309999999998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0.94331399999999999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0.84122920000000001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0.82692310000000002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0.84121210000000002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0.80903789999999998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0.97624699999999998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0.96954929999999995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0.97916669999999995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0.97896209999999995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0.9172749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0.89272030000000002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0.91001270000000001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0.90868919999999997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0.95180719999999996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0.93246189999999995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0.91799790000000003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0.94968549999999996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6.1421400000000001E-2</c:v>
                </c:pt>
                <c:pt idx="1">
                  <c:v>0.1543214</c:v>
                </c:pt>
                <c:pt idx="2">
                  <c:v>0.2245905</c:v>
                </c:pt>
                <c:pt idx="3">
                  <c:v>0.135767</c:v>
                </c:pt>
                <c:pt idx="4">
                  <c:v>2.5394300000000002E-2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4.0324100000000002E-2</c:v>
                </c:pt>
                <c:pt idx="1">
                  <c:v>5.5988099999999999E-2</c:v>
                </c:pt>
                <c:pt idx="2">
                  <c:v>6.2631699999999998E-2</c:v>
                </c:pt>
                <c:pt idx="3">
                  <c:v>6.5373100000000003E-2</c:v>
                </c:pt>
                <c:pt idx="4">
                  <c:v>3.3836699999999997E-2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5.4017500000000003E-2</c:v>
                </c:pt>
                <c:pt idx="1">
                  <c:v>0.13780790000000001</c:v>
                </c:pt>
                <c:pt idx="2">
                  <c:v>0.1212781</c:v>
                </c:pt>
                <c:pt idx="3">
                  <c:v>6.5058599999999994E-2</c:v>
                </c:pt>
                <c:pt idx="4">
                  <c:v>3.72819E-2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0.93746430000000003</c:v>
                </c:pt>
                <c:pt idx="1">
                  <c:v>0.84480250000000001</c:v>
                </c:pt>
                <c:pt idx="2">
                  <c:v>0.83626650000000002</c:v>
                </c:pt>
                <c:pt idx="3">
                  <c:v>0.80034269999999996</c:v>
                </c:pt>
                <c:pt idx="4">
                  <c:v>0.93880379999999997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0.86473429999999996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0.82338900000000004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0.87717270000000003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0.88407820000000004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0.82594590000000001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0.81089739999999999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0.84327600000000003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0.85194170000000002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0.77543859999999998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0.72921619999999998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0.78846150000000004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0.81432360000000004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0.62343099999999996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0.58415839999999997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0.68169009999999997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0.7636849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0.84096389999999999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0.8772664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0.84714750000000005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0.83563100000000001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0.8434604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0.84652859999999996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0.85616440000000005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0.84494380000000002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0.85744909999999996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0.86211340000000003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0.72261070000000005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0.7086093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0.71610169999999995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0.77284600000000003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0.82073430000000003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0.79317700000000002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0.82716049999999997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0.82682929999999999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0.92791610000000002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0.93383269999999996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0.94371260000000001</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0.93960670000000002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2.8947299999999999E-2</c:v>
                </c:pt>
                <c:pt idx="1">
                  <c:v>0.1456519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7.7810000000000004E-2</c:v>
                </c:pt>
                <c:pt idx="1">
                  <c:v>7.5924900000000003E-2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0.13164890000000001</c:v>
                </c:pt>
                <c:pt idx="1">
                  <c:v>0.15801850000000001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0.78513909999999998</c:v>
                </c:pt>
                <c:pt idx="1">
                  <c:v>0.67686429999999997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0.99753689999999995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0.98697919999999995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0.98660709999999996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0.99730459999999999</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0.95339810000000003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0.96033400000000002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0.97363469999999996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0.9536424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0.70796460000000005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0.65979379999999999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0.65986389999999995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0.65873020000000004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0.81341110000000005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0.73089700000000002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0.7377049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0.74409449999999999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0.76832840000000002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0.7598684</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0.7302632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0.73228349999999998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0.59854010000000002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0.58482140000000005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0.70833330000000005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0.69953050000000006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0.85755809999999999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0.79545449999999995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0.75649350000000004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0.78544060000000004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0.93533489999999997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0.93961349999999999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0.92270529999999995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0.89920420000000001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0.84567130000000001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0.82962959999999997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0.86533959999999999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0.87021859999999995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0.91343280000000004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0.88628759999999995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0.86423839999999996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0.85039370000000003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0.1012786</c:v>
                </c:pt>
                <c:pt idx="1">
                  <c:v>0.1341136</c:v>
                </c:pt>
                <c:pt idx="2">
                  <c:v>9.6757399999999993E-2</c:v>
                </c:pt>
                <c:pt idx="3">
                  <c:v>0.15337219999999999</c:v>
                </c:pt>
                <c:pt idx="4">
                  <c:v>0.1919196</c:v>
                </c:pt>
                <c:pt idx="5">
                  <c:v>0.1105363</c:v>
                </c:pt>
                <c:pt idx="6">
                  <c:v>4.9119099999999999E-2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0.11374720000000001</c:v>
                </c:pt>
                <c:pt idx="1">
                  <c:v>0.12917219999999999</c:v>
                </c:pt>
                <c:pt idx="2">
                  <c:v>0.1131588</c:v>
                </c:pt>
                <c:pt idx="3">
                  <c:v>0.1080082</c:v>
                </c:pt>
                <c:pt idx="4">
                  <c:v>0.12260409999999999</c:v>
                </c:pt>
                <c:pt idx="5">
                  <c:v>9.5054100000000002E-2</c:v>
                </c:pt>
                <c:pt idx="6">
                  <c:v>7.9032000000000005E-2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0.1207886</c:v>
                </c:pt>
                <c:pt idx="1">
                  <c:v>0.13142570000000001</c:v>
                </c:pt>
                <c:pt idx="2">
                  <c:v>0.19459470000000001</c:v>
                </c:pt>
                <c:pt idx="3">
                  <c:v>0.17824680000000001</c:v>
                </c:pt>
                <c:pt idx="4">
                  <c:v>0.16009100000000001</c:v>
                </c:pt>
                <c:pt idx="5">
                  <c:v>0.1094009</c:v>
                </c:pt>
                <c:pt idx="6">
                  <c:v>6.9821599999999998E-2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0.78312970000000004</c:v>
                </c:pt>
                <c:pt idx="1">
                  <c:v>0.69333210000000001</c:v>
                </c:pt>
                <c:pt idx="2">
                  <c:v>0.72847569999999995</c:v>
                </c:pt>
                <c:pt idx="3">
                  <c:v>0.7411065</c:v>
                </c:pt>
                <c:pt idx="4">
                  <c:v>0.65804439999999997</c:v>
                </c:pt>
                <c:pt idx="5">
                  <c:v>0.85267459999999995</c:v>
                </c:pt>
                <c:pt idx="6">
                  <c:v>0.83734439999999999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0.9360465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0.86928099999999997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0.83524900000000002</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0.84108530000000004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0.83150179999999996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0.85777780000000003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0.88807789999999998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0.90673579999999998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0.85340309999999997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0.90625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0.88059699999999996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0.82777780000000001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0.80288459999999995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0.85365849999999999</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0.82162159999999995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0.91134749999999998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0.87859419999999999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0.90236689999999997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0.90404039999999997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0.86141299999999998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0.89315069999999996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0.87741939999999996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0.7742639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0.76324320000000001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0.80729169999999995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0.76492539999999998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0.87628870000000003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0.8415842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0.82426779999999999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0.78142080000000003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0.10862819999999999</c:v>
                </c:pt>
                <c:pt idx="1">
                  <c:v>7.7739500000000003E-2</c:v>
                </c:pt>
                <c:pt idx="2">
                  <c:v>0.17441909999999999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4.3774800000000003E-2</c:v>
                </c:pt>
                <c:pt idx="1">
                  <c:v>8.0945500000000004E-2</c:v>
                </c:pt>
                <c:pt idx="2">
                  <c:v>0.11980929999999999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5.50818E-2</c:v>
                </c:pt>
                <c:pt idx="1">
                  <c:v>0.12655350000000001</c:v>
                </c:pt>
                <c:pt idx="2">
                  <c:v>0.15562380000000001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0.93663640000000004</c:v>
                </c:pt>
                <c:pt idx="1">
                  <c:v>0.81710879999999997</c:v>
                </c:pt>
                <c:pt idx="2">
                  <c:v>0.78237679999999998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0.8832335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0.83277590000000001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0.85277780000000003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0.82792209999999999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0.60497239999999997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0.54545449999999995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0.62316910000000003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0.59730539999999999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0.6603774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0.61163900000000004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0.68212669999999997</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0.65657889999999997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0.89270389999999999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0.90130619999999995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0.9157459</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0.91397850000000003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0.72241580000000005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0.76004459999999996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0.72809279999999998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0.79028699999999996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0.76614700000000002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0.7972399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0.75668789999999997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0.35882350000000002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0.3139535</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0.37575760000000002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0.41891889999999998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0.1883408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0.1959911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0.22341569999999999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0.26269039999999999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0.54281100000000004</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0.52861950000000002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0.53104580000000001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0.56730769999999997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0.1028589</c:v>
                </c:pt>
                <c:pt idx="1">
                  <c:v>7.22719E-2</c:v>
                </c:pt>
                <c:pt idx="2">
                  <c:v>7.46864E-2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8.4340799999999994E-2</c:v>
                </c:pt>
                <c:pt idx="1">
                  <c:v>4.4251499999999999E-2</c:v>
                </c:pt>
                <c:pt idx="2">
                  <c:v>2.1232299999999999E-2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0.1242056</c:v>
                </c:pt>
                <c:pt idx="1">
                  <c:v>3.9387600000000002E-2</c:v>
                </c:pt>
                <c:pt idx="2">
                  <c:v>3.8959999999999998E-4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0.80848960000000003</c:v>
                </c:pt>
                <c:pt idx="1">
                  <c:v>0.95262170000000002</c:v>
                </c:pt>
                <c:pt idx="2">
                  <c:v>0.99696430000000003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0.57306590000000002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0.57020059999999995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0.57771260000000002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0.61904760000000003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0.59050970000000003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0.53846150000000004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0.66134190000000004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0.71028040000000003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0.5168739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0.4942529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0.4497041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0.93391120000000005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0.90074710000000002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0.91718429999999995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0.923821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0.94098000000000004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0.91463410000000001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0.9211087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0.93090450000000002</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0.68741540000000001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0.68386239999999998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0.71492540000000004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0.83797469999999996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0.8069307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0.84562210000000004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0.84782610000000003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9.2425248999999994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9.0252192999999998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9.1517093999999997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9.1720296999999995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0.15755060000000001</c:v>
                </c:pt>
                <c:pt idx="1">
                  <c:v>5.6036299999999997E-2</c:v>
                </c:pt>
                <c:pt idx="2">
                  <c:v>0.1187327</c:v>
                </c:pt>
                <c:pt idx="3">
                  <c:v>0.13128699999999999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6.12235E-2</c:v>
                </c:pt>
                <c:pt idx="1">
                  <c:v>6.2037700000000001E-2</c:v>
                </c:pt>
                <c:pt idx="2">
                  <c:v>5.58313E-2</c:v>
                </c:pt>
                <c:pt idx="3">
                  <c:v>0.1015901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7.3239399999999996E-2</c:v>
                </c:pt>
                <c:pt idx="1">
                  <c:v>7.2556999999999996E-2</c:v>
                </c:pt>
                <c:pt idx="2">
                  <c:v>4.8164499999999999E-2</c:v>
                </c:pt>
                <c:pt idx="3">
                  <c:v>0.18971569999999999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0.85826519999999995</c:v>
                </c:pt>
                <c:pt idx="1">
                  <c:v>0.84136060000000001</c:v>
                </c:pt>
                <c:pt idx="2">
                  <c:v>0.87367709999999998</c:v>
                </c:pt>
                <c:pt idx="3">
                  <c:v>0.574963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0.21397050000000001</c:v>
                </c:pt>
                <c:pt idx="1">
                  <c:v>0.14626710000000001</c:v>
                </c:pt>
                <c:pt idx="2">
                  <c:v>0.12682209999999999</c:v>
                </c:pt>
                <c:pt idx="3">
                  <c:v>6.81615E-2</c:v>
                </c:pt>
                <c:pt idx="4">
                  <c:v>7.5549900000000003E-2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6.5282199999999999E-2</c:v>
                </c:pt>
                <c:pt idx="1">
                  <c:v>8.7463700000000005E-2</c:v>
                </c:pt>
                <c:pt idx="2">
                  <c:v>5.3799699999999999E-2</c:v>
                </c:pt>
                <c:pt idx="3">
                  <c:v>9.44546E-2</c:v>
                </c:pt>
                <c:pt idx="4">
                  <c:v>0.10131859999999999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0.1094463</c:v>
                </c:pt>
                <c:pt idx="1">
                  <c:v>8.4445199999999998E-2</c:v>
                </c:pt>
                <c:pt idx="2">
                  <c:v>5.9567700000000001E-2</c:v>
                </c:pt>
                <c:pt idx="3">
                  <c:v>0.12903120000000001</c:v>
                </c:pt>
                <c:pt idx="4">
                  <c:v>0.11948499999999999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0.75117690000000004</c:v>
                </c:pt>
                <c:pt idx="1">
                  <c:v>0.72347910000000004</c:v>
                </c:pt>
                <c:pt idx="2">
                  <c:v>0.91324720000000004</c:v>
                </c:pt>
                <c:pt idx="3">
                  <c:v>0.64261939999999995</c:v>
                </c:pt>
                <c:pt idx="4">
                  <c:v>0.5832775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Royal Cornwall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07915716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746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835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33497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967909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42498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603873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74851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084669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195409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198844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813467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321003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095344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91222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473433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040256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5658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555732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73509349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02830944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72602336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742705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24948140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12114045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25653857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63094392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37816517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75799229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38791374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05448629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22406182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43%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90426235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54762950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40632355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5723330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42366956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13279157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73003720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41150129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35226559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80564368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77329831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73431595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63513732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24360103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46417504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8218469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16734170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63849153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94617475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49832036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82271536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46111289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32311489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75875997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81897240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57398486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91900382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18371284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88944769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2685713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50213316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39226328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25745002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450605" y="622300"/>
            <a:ext cx="282801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Royal Cornwall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945889891"/>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43%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18576236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46143746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07672213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12760205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20495526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48567624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36169268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071290280"/>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09085303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91862858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84136708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94957963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66691205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61505120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20218255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05491645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42665903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77544090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04113861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68236814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43110082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88117119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88589090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94818102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94111759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05292711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86540611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48795788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71498468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18576081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75104969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67309794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474563076"/>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3613340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58849427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0180178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88002382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21229633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32371368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74791990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99797514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5560705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65255972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70788531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2247507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0807075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36982055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05285208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5410288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82496843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77804329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0146970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243433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570714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56155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384607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910628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753869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64750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802648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487511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317353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327318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688548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498520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187992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531299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867256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951572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657237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38060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834889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665522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094010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991677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358133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498495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197997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976086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247137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091106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069518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587905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701839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372422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053896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889930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670131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720161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226549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99541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657725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069799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643521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122500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525000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672727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782149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977036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679869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020160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821969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6902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473402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507175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933355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710667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411051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299063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292535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911237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302112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166374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9378599"/>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688535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575136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844237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549574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612919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531689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420193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486044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713114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4406286"/>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253454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665675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508448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179046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719820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657378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441020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048146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402317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701240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604089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033760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941848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715162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413518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617860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271506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05124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002666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704432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956760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240103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349731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174745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375298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049284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99296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40548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817507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0568770"/>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658333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355374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918855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757275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352423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388651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019825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8435768"/>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978872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685773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843153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507277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480195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76583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029312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862525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970887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451178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849031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90574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579854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835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1,435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66442531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0907272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835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26645898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835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450605" y="622300"/>
            <a:ext cx="2828018" cy="276999"/>
          </a:xfrm>
          <a:prstGeom prst="rect">
            <a:avLst/>
          </a:prstGeom>
          <a:noFill/>
        </p:spPr>
        <p:txBody>
          <a:bodyPr wrap="none" rtlCol="0">
            <a:spAutoFit/>
          </a:bodyPr>
          <a:lstStyle/>
          <a:p>
            <a:pPr algn="r"/>
            <a:r>
              <a:rPr lang="en-GB" sz="1200" b="1">
                <a:solidFill>
                  <a:srgbClr val="336E9F"/>
                </a:solidFill>
                <a:latin typeface="Arial"/>
                <a:cs typeface="Arial"/>
              </a:rPr>
              <a:t>Royal Cornwall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23123</Words>
  <Application>Microsoft Office PowerPoint</Application>
  <PresentationFormat>Custom</PresentationFormat>
  <Paragraphs>6014</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