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9.0646000000000004E-2</c:v>
                </c:pt>
                <c:pt idx="1">
                  <c:v>5.8862999999999999E-2</c:v>
                </c:pt>
                <c:pt idx="2">
                  <c:v>5.8519700000000001E-2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6.42509E-2</c:v>
                </c:pt>
                <c:pt idx="1">
                  <c:v>9.6449699999999999E-2</c:v>
                </c:pt>
                <c:pt idx="2">
                  <c:v>4.1436500000000001E-2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5.3244699999999999E-2</c:v>
                </c:pt>
                <c:pt idx="1">
                  <c:v>0.1055261</c:v>
                </c:pt>
                <c:pt idx="2">
                  <c:v>2.2126E-2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0.85075350000000005</c:v>
                </c:pt>
                <c:pt idx="1">
                  <c:v>0.88255470000000003</c:v>
                </c:pt>
                <c:pt idx="2">
                  <c:v>0.97282999999999997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5.4154399999999998E-2</c:v>
                </c:pt>
                <c:pt idx="1">
                  <c:v>7.9576400000000005E-2</c:v>
                </c:pt>
                <c:pt idx="2">
                  <c:v>5.4831400000000002E-2</c:v>
                </c:pt>
                <c:pt idx="3">
                  <c:v>0.20434359999999999</c:v>
                </c:pt>
                <c:pt idx="4">
                  <c:v>0.12254669999999999</c:v>
                </c:pt>
                <c:pt idx="5">
                  <c:v>0.1536759</c:v>
                </c:pt>
                <c:pt idx="6">
                  <c:v>8.5112699999999999E-2</c:v>
                </c:pt>
                <c:pt idx="7">
                  <c:v>8.6886599999999994E-2</c:v>
                </c:pt>
                <c:pt idx="8">
                  <c:v>0.1564691</c:v>
                </c:pt>
                <c:pt idx="9">
                  <c:v>9.9343899999999999E-2</c:v>
                </c:pt>
                <c:pt idx="10">
                  <c:v>0.12923180000000001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7.76284E-2</c:v>
                </c:pt>
                <c:pt idx="1">
                  <c:v>9.0116399999999999E-2</c:v>
                </c:pt>
                <c:pt idx="2">
                  <c:v>7.8345899999999996E-2</c:v>
                </c:pt>
                <c:pt idx="3">
                  <c:v>0.13535269999999999</c:v>
                </c:pt>
                <c:pt idx="4">
                  <c:v>0.15895129999999999</c:v>
                </c:pt>
                <c:pt idx="5">
                  <c:v>8.88124E-2</c:v>
                </c:pt>
                <c:pt idx="6">
                  <c:v>9.9203100000000002E-2</c:v>
                </c:pt>
                <c:pt idx="7">
                  <c:v>8.9032600000000003E-2</c:v>
                </c:pt>
                <c:pt idx="8">
                  <c:v>0.1428305</c:v>
                </c:pt>
                <c:pt idx="9">
                  <c:v>0.17062440000000001</c:v>
                </c:pt>
                <c:pt idx="10">
                  <c:v>0.1424318</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5.9478700000000002E-2</c:v>
                </c:pt>
                <c:pt idx="1">
                  <c:v>6.0606800000000002E-2</c:v>
                </c:pt>
                <c:pt idx="2">
                  <c:v>5.03317E-2</c:v>
                </c:pt>
                <c:pt idx="3">
                  <c:v>8.3139599999999994E-2</c:v>
                </c:pt>
                <c:pt idx="4">
                  <c:v>8.1156800000000001E-2</c:v>
                </c:pt>
                <c:pt idx="5">
                  <c:v>8.7449700000000005E-2</c:v>
                </c:pt>
                <c:pt idx="6">
                  <c:v>6.5528500000000003E-2</c:v>
                </c:pt>
                <c:pt idx="7">
                  <c:v>0.10907169999999999</c:v>
                </c:pt>
                <c:pt idx="8">
                  <c:v>0.1134401</c:v>
                </c:pt>
                <c:pt idx="9">
                  <c:v>0.10705190000000001</c:v>
                </c:pt>
                <c:pt idx="10">
                  <c:v>8.4045499999999995E-2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0.86926150000000002</c:v>
                </c:pt>
                <c:pt idx="1">
                  <c:v>0.85469919999999999</c:v>
                </c:pt>
                <c:pt idx="2">
                  <c:v>0.86327370000000003</c:v>
                </c:pt>
                <c:pt idx="3">
                  <c:v>0.76018629999999998</c:v>
                </c:pt>
                <c:pt idx="4">
                  <c:v>0.80143799999999998</c:v>
                </c:pt>
                <c:pt idx="5">
                  <c:v>0.84121310000000005</c:v>
                </c:pt>
                <c:pt idx="6">
                  <c:v>0.81681740000000003</c:v>
                </c:pt>
                <c:pt idx="7">
                  <c:v>0.8024905</c:v>
                </c:pt>
                <c:pt idx="8">
                  <c:v>0.74019539999999995</c:v>
                </c:pt>
                <c:pt idx="9">
                  <c:v>0.75680480000000006</c:v>
                </c:pt>
                <c:pt idx="10">
                  <c:v>0.81508329999999996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4.5526200000000003E-2</c:v>
                </c:pt>
                <c:pt idx="1">
                  <c:v>9.3117699999999998E-2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0.1022071</c:v>
                </c:pt>
                <c:pt idx="1">
                  <c:v>9.2347200000000004E-2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4.0440400000000001E-2</c:v>
                </c:pt>
                <c:pt idx="1">
                  <c:v>4.5926099999999997E-2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0.86941729999999995</c:v>
                </c:pt>
                <c:pt idx="1">
                  <c:v>0.79059279999999998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0.38669340000000002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0.35559649999999998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0.18565390000000001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8.9213246999999996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4.60956E-2</c:v>
                </c:pt>
                <c:pt idx="1">
                  <c:v>0.1036981</c:v>
                </c:pt>
                <c:pt idx="2">
                  <c:v>0.1099241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5.3217199999999999E-2</c:v>
                </c:pt>
                <c:pt idx="1">
                  <c:v>7.5849200000000006E-2</c:v>
                </c:pt>
                <c:pt idx="2">
                  <c:v>0.19050590000000001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3.92027E-2</c:v>
                </c:pt>
                <c:pt idx="1">
                  <c:v>6.5020599999999998E-2</c:v>
                </c:pt>
                <c:pt idx="2">
                  <c:v>0.22282450000000001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0.91408389999999995</c:v>
                </c:pt>
                <c:pt idx="1">
                  <c:v>0.89738090000000004</c:v>
                </c:pt>
                <c:pt idx="2">
                  <c:v>0.40646169999999998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7.1588899999999997E-2</c:v>
                </c:pt>
                <c:pt idx="1">
                  <c:v>0.1649428</c:v>
                </c:pt>
                <c:pt idx="2">
                  <c:v>0.10875360000000001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0.17889939999999999</c:v>
                </c:pt>
                <c:pt idx="1">
                  <c:v>0.1023994</c:v>
                </c:pt>
                <c:pt idx="2">
                  <c:v>0.1087673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7.9937800000000003E-2</c:v>
                </c:pt>
                <c:pt idx="1">
                  <c:v>6.1431699999999999E-2</c:v>
                </c:pt>
                <c:pt idx="2">
                  <c:v>9.2974299999999996E-2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0.3732779</c:v>
                </c:pt>
                <c:pt idx="1">
                  <c:v>0.81769179999999997</c:v>
                </c:pt>
                <c:pt idx="2">
                  <c:v>0.60732660000000005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0.1478129</c:v>
                </c:pt>
                <c:pt idx="1">
                  <c:v>7.9320699999999994E-2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0.119308</c:v>
                </c:pt>
                <c:pt idx="1">
                  <c:v>7.7233499999999997E-2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6.03951E-2</c:v>
                </c:pt>
                <c:pt idx="1">
                  <c:v>0.14694670000000001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0.48695529999999998</c:v>
                </c:pt>
                <c:pt idx="1">
                  <c:v>0.2348645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7.1097499999999994E-2</c:v>
                </c:pt>
                <c:pt idx="1">
                  <c:v>0.12897649999999999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0.11731900000000001</c:v>
                </c:pt>
                <c:pt idx="1">
                  <c:v>0.1559007</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7.1047700000000005E-2</c:v>
                </c:pt>
                <c:pt idx="1">
                  <c:v>0.13271659999999999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0.64562739999999996</c:v>
                </c:pt>
                <c:pt idx="1">
                  <c:v>0.55564329999999995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0.83847550000000004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0.78870669999999998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0.77589450000000004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0.78960399999999997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0.86231880000000005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0.81420769999999998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0.84557439999999995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0.82800980000000002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0.91984730000000003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0.92322459999999995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0.92231079999999999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0.91002570000000005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7.9207700000000006E-2</c:v>
                </c:pt>
                <c:pt idx="1">
                  <c:v>0.2169584</c:v>
                </c:pt>
                <c:pt idx="2">
                  <c:v>0.22157750000000001</c:v>
                </c:pt>
                <c:pt idx="3">
                  <c:v>0.2852343</c:v>
                </c:pt>
                <c:pt idx="4">
                  <c:v>4.2617700000000001E-2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7.2797200000000006E-2</c:v>
                </c:pt>
                <c:pt idx="1">
                  <c:v>7.7231400000000006E-2</c:v>
                </c:pt>
                <c:pt idx="2">
                  <c:v>7.5188599999999994E-2</c:v>
                </c:pt>
                <c:pt idx="3">
                  <c:v>6.1670900000000001E-2</c:v>
                </c:pt>
                <c:pt idx="4">
                  <c:v>6.8456100000000006E-2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7.7637300000000006E-2</c:v>
                </c:pt>
                <c:pt idx="1">
                  <c:v>7.4385800000000002E-2</c:v>
                </c:pt>
                <c:pt idx="2">
                  <c:v>5.5650999999999999E-2</c:v>
                </c:pt>
                <c:pt idx="3">
                  <c:v>4.3087500000000001E-2</c:v>
                </c:pt>
                <c:pt idx="4">
                  <c:v>4.1579699999999997E-2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0.83738729999999995</c:v>
                </c:pt>
                <c:pt idx="1">
                  <c:v>0.72147380000000005</c:v>
                </c:pt>
                <c:pt idx="2">
                  <c:v>0.74222730000000003</c:v>
                </c:pt>
                <c:pt idx="3">
                  <c:v>0.84375579999999994</c:v>
                </c:pt>
                <c:pt idx="4">
                  <c:v>0.84453230000000001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0.68061669999999996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0.66444440000000005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0.69503550000000003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0.70125789999999999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0.78419450000000002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0.80415429999999999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0.78881990000000002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0.81900450000000002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0.78539490000000001</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0.74617739999999999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0.7627389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0.75255620000000001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0.74548190000000003</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0.69444439999999996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0.70063690000000001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0.72463770000000005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0.7804487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0.75947279999999995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0.81494060000000001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0.84198649999999997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0.94565220000000005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0.94565220000000005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0.96986819999999996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0.93349749999999998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0.80286740000000001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0.74524710000000005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0.95895520000000001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0.95708150000000003</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0.97275199999999995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0.84251969999999998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0.85564850000000003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0.81105989999999994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0.87931029999999999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0.86739469999999996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0.83173079999999999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0.82804670000000002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0.85129310000000002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5.5541E-2</c:v>
                </c:pt>
                <c:pt idx="1">
                  <c:v>0.14618410000000001</c:v>
                </c:pt>
                <c:pt idx="2">
                  <c:v>0.21518860000000001</c:v>
                </c:pt>
                <c:pt idx="3">
                  <c:v>0.12702179999999999</c:v>
                </c:pt>
                <c:pt idx="4">
                  <c:v>2.0289000000000001E-2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5.2084900000000003E-2</c:v>
                </c:pt>
                <c:pt idx="1">
                  <c:v>7.2262499999999993E-2</c:v>
                </c:pt>
                <c:pt idx="2">
                  <c:v>8.1435499999999994E-2</c:v>
                </c:pt>
                <c:pt idx="3">
                  <c:v>8.2863599999999996E-2</c:v>
                </c:pt>
                <c:pt idx="4">
                  <c:v>4.4047299999999998E-2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4.8136999999999999E-2</c:v>
                </c:pt>
                <c:pt idx="1">
                  <c:v>0.1296706</c:v>
                </c:pt>
                <c:pt idx="2">
                  <c:v>0.1118762</c:v>
                </c:pt>
                <c:pt idx="3">
                  <c:v>5.6313299999999997E-2</c:v>
                </c:pt>
                <c:pt idx="4">
                  <c:v>3.21766E-2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0.90958720000000004</c:v>
                </c:pt>
                <c:pt idx="1">
                  <c:v>0.81323420000000002</c:v>
                </c:pt>
                <c:pt idx="2">
                  <c:v>0.79106799999999999</c:v>
                </c:pt>
                <c:pt idx="3">
                  <c:v>0.74027169999999998</c:v>
                </c:pt>
                <c:pt idx="4">
                  <c:v>0.92537930000000002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0.83876499999999998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0.81441439999999998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0.80145719999999998</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0.85781989999999997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0.83933930000000001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0.82695249999999998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0.85031849999999998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0.85510200000000003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0.68474579999999996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0.7042735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0.718638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0.70069610000000004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0.5030675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0.49603170000000002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0.78253119999999998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0.797153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0.83548979999999995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0.8782816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0.77927930000000001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0.76605500000000004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0.77491960000000004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0.77983539999999996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0.80252760000000001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0.81773399999999996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0.85210079999999999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0.81497799999999998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0.6901408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0.59146339999999997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0.66896549999999999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0.71250000000000002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0.73303169999999995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0.73241590000000001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0.74193549999999997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0.75819669999999995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0.90681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0.90659339999999999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0.89138580000000001</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0.92129629999999996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1.3774E-2</c:v>
                </c:pt>
                <c:pt idx="1">
                  <c:v>0.1317509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0.10815669999999999</c:v>
                </c:pt>
                <c:pt idx="1">
                  <c:v>0.1037269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0.1164756</c:v>
                </c:pt>
                <c:pt idx="1">
                  <c:v>0.14411750000000001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0.796844</c:v>
                </c:pt>
                <c:pt idx="1">
                  <c:v>0.67421920000000002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0.98780489999999999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0.99631000000000003</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0.98253279999999998</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0.98395719999999998</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0.91588789999999998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0.92711370000000004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0.91496599999999995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0.92338710000000002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0.63306450000000003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0.62173909999999999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0.66829269999999996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0.67924530000000005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0.75939849999999998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0.75630249999999999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0.73786410000000002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0.77710840000000003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0.67790260000000002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0.68333330000000003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0.64285709999999996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0.70481930000000004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0.60765550000000002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0.63101600000000002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0.72514619999999996</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0.73381289999999999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0.83394829999999998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0.75806450000000003</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0.82710280000000003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0.74698799999999999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0.91044780000000003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0.89836070000000001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0.92114700000000005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0.87168140000000005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0.77892919999999999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0.76779660000000005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0.79487180000000002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0.79325840000000003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0.89513109999999996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0.90336130000000003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0.91747570000000001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0.87730059999999999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8.9785599999999993E-2</c:v>
                </c:pt>
                <c:pt idx="1">
                  <c:v>0.1202486</c:v>
                </c:pt>
                <c:pt idx="2">
                  <c:v>8.38536E-2</c:v>
                </c:pt>
                <c:pt idx="3">
                  <c:v>0.14057430000000001</c:v>
                </c:pt>
                <c:pt idx="4">
                  <c:v>0.17731179999999999</c:v>
                </c:pt>
                <c:pt idx="5">
                  <c:v>9.6706200000000006E-2</c:v>
                </c:pt>
                <c:pt idx="6">
                  <c:v>3.9085599999999998E-2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0.1367333</c:v>
                </c:pt>
                <c:pt idx="1">
                  <c:v>0.15690209999999999</c:v>
                </c:pt>
                <c:pt idx="2">
                  <c:v>0.13896649999999999</c:v>
                </c:pt>
                <c:pt idx="3">
                  <c:v>0.133604</c:v>
                </c:pt>
                <c:pt idx="4">
                  <c:v>0.1518197</c:v>
                </c:pt>
                <c:pt idx="5">
                  <c:v>0.1227144</c:v>
                </c:pt>
                <c:pt idx="6">
                  <c:v>9.9098900000000004E-2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0.1092955</c:v>
                </c:pt>
                <c:pt idx="1">
                  <c:v>0.1175607</c:v>
                </c:pt>
                <c:pt idx="2">
                  <c:v>0.18169089999999999</c:v>
                </c:pt>
                <c:pt idx="3">
                  <c:v>0.16544890000000001</c:v>
                </c:pt>
                <c:pt idx="4">
                  <c:v>0.14548320000000001</c:v>
                </c:pt>
                <c:pt idx="5">
                  <c:v>9.5570799999999997E-2</c:v>
                </c:pt>
                <c:pt idx="6">
                  <c:v>5.97882E-2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0.74533490000000002</c:v>
                </c:pt>
                <c:pt idx="1">
                  <c:v>0.74299159999999997</c:v>
                </c:pt>
                <c:pt idx="2">
                  <c:v>0.69953489999999996</c:v>
                </c:pt>
                <c:pt idx="3">
                  <c:v>0.77373959999999997</c:v>
                </c:pt>
                <c:pt idx="4">
                  <c:v>0.68267540000000004</c:v>
                </c:pt>
                <c:pt idx="5">
                  <c:v>0.82414480000000001</c:v>
                </c:pt>
                <c:pt idx="6">
                  <c:v>0.83640820000000005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0.90740739999999998</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0.89430889999999996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0.88679249999999998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0.8433735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0.8552632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0.88177340000000004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0.86705200000000004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0.82962959999999997</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0.90334570000000003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0.8430493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0.80434779999999995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0.81176470000000001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0.78571429999999998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0.79268289999999997</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0.76704550000000005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0.7549669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0.70769230000000005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0.76296299999999995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0.85443040000000003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0.86119869999999998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0.85947709999999999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0.85770749999999996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0.85148509999999999</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0.86033519999999997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0.87586209999999998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0.85022030000000004</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0.86858009999999997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0.85145479999999996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0.79500000000000004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0.81314169999999997</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0.74390239999999996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0.67179489999999997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0.74074070000000003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0.1035431</c:v>
                </c:pt>
                <c:pt idx="1">
                  <c:v>7.1375400000000006E-2</c:v>
                </c:pt>
                <c:pt idx="2">
                  <c:v>0.16508010000000001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5.3944800000000001E-2</c:v>
                </c:pt>
                <c:pt idx="1">
                  <c:v>9.3673699999999999E-2</c:v>
                </c:pt>
                <c:pt idx="2">
                  <c:v>0.13848730000000001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4.9996800000000001E-2</c:v>
                </c:pt>
                <c:pt idx="1">
                  <c:v>0.1201894</c:v>
                </c:pt>
                <c:pt idx="2">
                  <c:v>0.14628479999999999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0.91306430000000005</c:v>
                </c:pt>
                <c:pt idx="1">
                  <c:v>0.75907199999999997</c:v>
                </c:pt>
                <c:pt idx="2">
                  <c:v>0.7021001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0.82724249999999999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0.8015873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0.78006869999999995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0.81140350000000006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0.56944439999999996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0.4810606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0.52092050000000001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0.51699030000000001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0.59150329999999995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0.57190079999999999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0.6014235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0.59606990000000004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0.89378760000000002</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0.86614170000000001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0.84782610000000003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0.86387429999999998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0.70692429999999995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0.69856459999999998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0.71503499999999998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0.6781857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0.76103500000000002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0.7457627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0.75041880000000005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0.73195880000000002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0.3026316</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0.3043478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0.28030300000000002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0.37383179999999999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0.19254660000000001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0.22906789999999999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0.2227806</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0.2282158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0.44210529999999998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0.44529259999999998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0.49855070000000001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0.48936170000000001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9.4744499999999995E-2</c:v>
                </c:pt>
                <c:pt idx="1">
                  <c:v>6.4494200000000002E-2</c:v>
                </c:pt>
                <c:pt idx="2">
                  <c:v>7.0349300000000003E-2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0.1005696</c:v>
                </c:pt>
                <c:pt idx="1">
                  <c:v>5.9806900000000003E-2</c:v>
                </c:pt>
                <c:pt idx="2">
                  <c:v>2.59589E-2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0.11609120000000001</c:v>
                </c:pt>
                <c:pt idx="1">
                  <c:v>3.1609900000000003E-2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0.69977040000000001</c:v>
                </c:pt>
                <c:pt idx="1">
                  <c:v>0.92414390000000002</c:v>
                </c:pt>
                <c:pt idx="2">
                  <c:v>0.98515280000000005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0.50194550000000004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0.48679250000000002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0.49130430000000003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0.56043960000000004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0.52607709999999996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0.5625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0.60891090000000003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0.64011799999999996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0.34196890000000002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0.34196890000000002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0.37431690000000001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0.38741720000000002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0.89449540000000005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0.87824679999999999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0.89711929999999995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0.9243827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0.90174330000000003</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0.90202700000000002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0.91507430000000001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0.54561720000000002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0.55152670000000004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0.57475730000000003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0.59541980000000005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0.77363899999999997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0.76415089999999997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0.77198699999999998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0.82222220000000001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8.9330289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8.8835403999999993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8.8708609000000003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8.9272349000000002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0.15030450000000001</c:v>
                </c:pt>
                <c:pt idx="1">
                  <c:v>4.8710999999999997E-2</c:v>
                </c:pt>
                <c:pt idx="2">
                  <c:v>0.1110356</c:v>
                </c:pt>
                <c:pt idx="3">
                  <c:v>0.1189828</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7.5715699999999997E-2</c:v>
                </c:pt>
                <c:pt idx="1">
                  <c:v>7.6688300000000001E-2</c:v>
                </c:pt>
                <c:pt idx="2">
                  <c:v>7.1225300000000005E-2</c:v>
                </c:pt>
                <c:pt idx="3">
                  <c:v>0.12619849999999999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6.5993300000000005E-2</c:v>
                </c:pt>
                <c:pt idx="1">
                  <c:v>6.5231700000000004E-2</c:v>
                </c:pt>
                <c:pt idx="2">
                  <c:v>4.0467400000000001E-2</c:v>
                </c:pt>
                <c:pt idx="3">
                  <c:v>0.1774115</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0.81268189999999996</c:v>
                </c:pt>
                <c:pt idx="1">
                  <c:v>0.77585280000000001</c:v>
                </c:pt>
                <c:pt idx="2">
                  <c:v>0.87425839999999999</c:v>
                </c:pt>
                <c:pt idx="3">
                  <c:v>0.50278829999999997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0.2061376</c:v>
                </c:pt>
                <c:pt idx="1">
                  <c:v>0.13897609999999999</c:v>
                </c:pt>
                <c:pt idx="2">
                  <c:v>0.11958829999999999</c:v>
                </c:pt>
                <c:pt idx="3">
                  <c:v>6.0398800000000002E-2</c:v>
                </c:pt>
                <c:pt idx="4">
                  <c:v>6.7485699999999996E-2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8.0947900000000003E-2</c:v>
                </c:pt>
                <c:pt idx="1">
                  <c:v>0.10204580000000001</c:v>
                </c:pt>
                <c:pt idx="2">
                  <c:v>6.8267099999999997E-2</c:v>
                </c:pt>
                <c:pt idx="3">
                  <c:v>0.10997990000000001</c:v>
                </c:pt>
                <c:pt idx="4">
                  <c:v>0.11744690000000001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0.10161340000000001</c:v>
                </c:pt>
                <c:pt idx="1">
                  <c:v>7.7154200000000006E-2</c:v>
                </c:pt>
                <c:pt idx="2">
                  <c:v>5.2333900000000003E-2</c:v>
                </c:pt>
                <c:pt idx="3">
                  <c:v>0.1212685</c:v>
                </c:pt>
                <c:pt idx="4">
                  <c:v>0.1114209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0.73250599999999999</c:v>
                </c:pt>
                <c:pt idx="1">
                  <c:v>0.68454519999999996</c:v>
                </c:pt>
                <c:pt idx="2">
                  <c:v>0.85717699999999997</c:v>
                </c:pt>
                <c:pt idx="3">
                  <c:v>0.59605940000000002</c:v>
                </c:pt>
                <c:pt idx="4">
                  <c:v>0.52649480000000004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Royal Berkshire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47144467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307668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921593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770854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25339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303728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431191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490044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240891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963931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278903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383121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9689024"/>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822087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78713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89079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339583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71177559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77987976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78954681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61111669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89820184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97074855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95084919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51053249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824142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61835042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41570085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77630567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75212665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09271803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43910574"/>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78768442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88516297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96313660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21824534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24523395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78859064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87367093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6006425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80003924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40904100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33200584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26455012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90570992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0159025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71379191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44548337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252067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96245531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34622136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98991925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87655197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37718067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90101966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11994199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65600541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55336865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52967165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36865759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94091333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04667977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477173176"/>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20077699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245420" y="622300"/>
            <a:ext cx="303320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Royal Berkshire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011308"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Royal Berkshire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81533417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86774601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51819341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81507246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02809626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41952666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065199023"/>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51373841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43462437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52006939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64410327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08182101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54205826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44659899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63797926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62060350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863004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17082279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20759302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74015451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00315337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08556200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00847168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86106147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91333281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65613198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51020126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57098232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53447855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118425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96561855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60995968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77387191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58195695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61789717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1168127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64559182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68290080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83448120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6837803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405379745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06647763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39157457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02740251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60644427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31088854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79704963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32449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33467981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50418003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18852768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53875745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74579350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285690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532125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907827"/>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773821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761471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980110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264454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421277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163449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829049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897637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48282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143581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880525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14563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43641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4655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008659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455485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967577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920549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259306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069809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64547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142925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877220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771224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662550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29950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328661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3891029"/>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638402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528911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223995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361413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424054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852026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39222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121869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776285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386201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021114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289671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782512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584369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294816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388282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595696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894113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171041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736706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900409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879749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970214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552799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913803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659730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261233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868093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814721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040240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2589117"/>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059177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207555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29311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0319288"/>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305950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894968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332209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137741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766848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619586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5120071"/>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065596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9641606"/>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099099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553163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584195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214705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13034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909528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655168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310399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690626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369762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2983196"/>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490757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047462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225977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696541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094507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726110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6517118"/>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840745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412507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451476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283150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364742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122539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226314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861483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3556178"/>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432568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117487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0927203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191691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837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700767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130302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426365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423369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904372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703029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251903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69509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02207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588639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719687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031414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970380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316598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465341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496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901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90174634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065286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72661242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245420" y="622300"/>
            <a:ext cx="3033203" cy="276999"/>
          </a:xfrm>
          <a:prstGeom prst="rect">
            <a:avLst/>
          </a:prstGeom>
          <a:noFill/>
        </p:spPr>
        <p:txBody>
          <a:bodyPr wrap="none" rtlCol="0">
            <a:spAutoFit/>
          </a:bodyPr>
          <a:lstStyle/>
          <a:p>
            <a:pPr algn="r"/>
            <a:r>
              <a:rPr lang="en-GB" sz="1200" b="1">
                <a:solidFill>
                  <a:srgbClr val="336E9F"/>
                </a:solidFill>
                <a:latin typeface="Arial"/>
                <a:cs typeface="Arial"/>
              </a:rPr>
              <a:t>Royal Berkshire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22488</Words>
  <Application>Microsoft Office PowerPoint</Application>
  <PresentationFormat>Custom</PresentationFormat>
  <Paragraphs>5916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