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5.8098700000000003E-2</c:v>
                </c:pt>
                <c:pt idx="1">
                  <c:v>9.5837000000000006E-3</c:v>
                </c:pt>
                <c:pt idx="2">
                  <c:v>2.9624899999999999E-2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0.1293455</c:v>
                </c:pt>
                <c:pt idx="1">
                  <c:v>0.1950083</c:v>
                </c:pt>
                <c:pt idx="2">
                  <c:v>9.2457499999999998E-2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2.0697400000000001E-2</c:v>
                </c:pt>
                <c:pt idx="1">
                  <c:v>5.62468E-2</c:v>
                </c:pt>
                <c:pt idx="2">
                  <c:v>0</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0</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0.8648901</c:v>
                </c:pt>
                <c:pt idx="1">
                  <c:v>0.92020089999999999</c:v>
                </c:pt>
                <c:pt idx="2">
                  <c:v>0.96623809999999999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0.61178370000000004</c:v>
                </c:pt>
                <c:pt idx="5">
                  <c:v>0.67006049999999995</c:v>
                </c:pt>
                <c:pt idx="6">
                  <c:v>0.68773609999999996</c:v>
                </c:pt>
                <c:pt idx="7">
                  <c:v>0.71500770000000002</c:v>
                </c:pt>
                <c:pt idx="8">
                  <c:v>0.53813529999999998</c:v>
                </c:pt>
                <c:pt idx="9">
                  <c:v>0.56333869999999997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General</c:formatCode>
                <c:ptCount val="11"/>
                <c:pt idx="0" formatCode="0%">
                  <c:v>2.6899699999999999E-2</c:v>
                </c:pt>
                <c:pt idx="4" formatCode="0%">
                  <c:v>0</c:v>
                </c:pt>
                <c:pt idx="5" formatCode="0%">
                  <c:v>0.12347470000000001</c:v>
                </c:pt>
                <c:pt idx="9" formatCode="0%">
                  <c:v>0</c:v>
                </c:pt>
                <c:pt idx="10" formatCode="0%">
                  <c:v>9.2990900000000001E-2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General</c:formatCode>
                <c:ptCount val="11"/>
                <c:pt idx="0" formatCode="0%">
                  <c:v>0.1321379</c:v>
                </c:pt>
                <c:pt idx="4" formatCode="0%">
                  <c:v>0.38821630000000001</c:v>
                </c:pt>
                <c:pt idx="5" formatCode="0%">
                  <c:v>0.14921490000000001</c:v>
                </c:pt>
                <c:pt idx="9" formatCode="0%">
                  <c:v>0.43666129999999997</c:v>
                </c:pt>
                <c:pt idx="10" formatCode="0%">
                  <c:v>0.21491360000000001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General</c:formatCode>
                <c:ptCount val="11"/>
                <c:pt idx="0" formatCode="0%">
                  <c:v>3.22239E-2</c:v>
                </c:pt>
                <c:pt idx="4" formatCode="0%">
                  <c:v>0</c:v>
                </c:pt>
                <c:pt idx="5" formatCode="0%">
                  <c:v>5.7248399999999998E-2</c:v>
                </c:pt>
                <c:pt idx="9" formatCode="0%">
                  <c:v>0</c:v>
                </c:pt>
                <c:pt idx="10" formatCode="0%">
                  <c:v>4.7804600000000003E-2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General</c:formatCode>
                <c:ptCount val="11"/>
                <c:pt idx="0" formatCode="0%">
                  <c:v>1.5E-6</c:v>
                </c:pt>
                <c:pt idx="4" formatCode="0%">
                  <c:v>0</c:v>
                </c:pt>
                <c:pt idx="5" formatCode="0%">
                  <c:v>1.5E-6</c:v>
                </c:pt>
                <c:pt idx="9" formatCode="0%">
                  <c:v>0</c:v>
                </c:pt>
                <c:pt idx="10" formatCode="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pt idx="0" formatCode="0%">
                  <c:v>0.9025128</c:v>
                </c:pt>
                <c:pt idx="4" formatCode="0%">
                  <c:v>0.89907000000000004</c:v>
                </c:pt>
                <c:pt idx="5" formatCode="0%">
                  <c:v>0.89871040000000002</c:v>
                </c:pt>
                <c:pt idx="9" formatCode="0%">
                  <c:v>0.81396659999999998</c:v>
                </c:pt>
                <c:pt idx="10" formatCode="0%">
                  <c:v>0.7389462</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0.74751339999999999</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4.2273999999999999E-2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0.25112669999999998</c:v>
                </c:pt>
                <c:pt idx="1">
                  <c:v>0.1940346</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0</c:v>
                </c:pt>
                <c:pt idx="1">
                  <c:v>0</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1.3599E-3</c:v>
                </c:pt>
                <c:pt idx="1">
                  <c:v>0.1031569</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0.9646207</c:v>
                </c:pt>
                <c:pt idx="1">
                  <c:v>0.87264799999999998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0.2358268</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0.65732970000000002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3.4787199999999997E-2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9.0478892999999996</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8.9329000000000006E-3</c:v>
                </c:pt>
                <c:pt idx="1">
                  <c:v>6.7185300000000003E-2</c:v>
                </c:pt>
                <c:pt idx="2">
                  <c:v>3.2680000000000001E-2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0.12754270000000001</c:v>
                </c:pt>
                <c:pt idx="1">
                  <c:v>0.1488749</c:v>
                </c:pt>
                <c:pt idx="2">
                  <c:v>0.34499410000000003</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2.0398999999999999E-3</c:v>
                </c:pt>
                <c:pt idx="1">
                  <c:v>2.85078E-2</c:v>
                </c:pt>
                <c:pt idx="2">
                  <c:v>0.1455804</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0.84663630000000001</c:v>
                </c:pt>
                <c:pt idx="1">
                  <c:v>0.86558809999999997</c:v>
                </c:pt>
                <c:pt idx="2">
                  <c:v>0.41140640000000001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0.13336709999999999</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c:v>
                </c:pt>
                <c:pt idx="1">
                  <c:v>0.1115395</c:v>
                </c:pt>
                <c:pt idx="2">
                  <c:v>5.3806E-2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0.40382319999999999</c:v>
                </c:pt>
                <c:pt idx="1">
                  <c:v>0.209206</c:v>
                </c:pt>
                <c:pt idx="2">
                  <c:v>0.21866250000000001</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c:v>
                </c:pt>
                <c:pt idx="1">
                  <c:v>8.0283000000000004E-3</c:v>
                </c:pt>
                <c:pt idx="2">
                  <c:v>3.8026699999999997E-2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0.46280969999999999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0.29110510000000001</c:v>
                </c:pt>
                <c:pt idx="1">
                  <c:v>0.8779766</c:v>
                </c:pt>
                <c:pt idx="2">
                  <c:v>0.72873480000000002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6.7049200000000003E-2</c:v>
                </c:pt>
                <c:pt idx="1">
                  <c:v>2.4762599999999999E-2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0.28083550000000002</c:v>
                </c:pt>
                <c:pt idx="1">
                  <c:v>0.18634990000000001</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0</c:v>
                </c:pt>
                <c:pt idx="1">
                  <c:v>9.2388600000000001E-2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0.38289210000000001</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0.52099209999999996</c:v>
                </c:pt>
                <c:pt idx="1">
                  <c:v>0.32094489999999998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5.359E-3</c:v>
                </c:pt>
                <c:pt idx="1">
                  <c:v>1.9936800000000001E-2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0.24879609999999999</c:v>
                </c:pt>
                <c:pt idx="1">
                  <c:v>0.37398029999999999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5.3092E-3</c:v>
                </c:pt>
                <c:pt idx="1">
                  <c:v>2.3676900000000001E-2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0.73550130000000002</c:v>
                </c:pt>
                <c:pt idx="1">
                  <c:v>0.59604919999999995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0.7816092</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0.79310340000000001</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0.69642859999999995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0.87951809999999997</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0.80459769999999997</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0.88135589999999997</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0.83636359999999998</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0.93589739999999999</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0.91764710000000005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0.96428570000000002</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0.84615379999999996</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0.76708969999999999</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3.0037299999999999E-2</c:v>
                </c:pt>
                <c:pt idx="1">
                  <c:v>0.16185459999999999</c:v>
                </c:pt>
                <c:pt idx="2">
                  <c:v>0.16924980000000001</c:v>
                </c:pt>
                <c:pt idx="3">
                  <c:v>0.2411478</c:v>
                </c:pt>
                <c:pt idx="4">
                  <c:v>0</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0.17113800000000001</c:v>
                </c:pt>
                <c:pt idx="1">
                  <c:v>0.1874391</c:v>
                </c:pt>
                <c:pt idx="2">
                  <c:v>0.1798439</c:v>
                </c:pt>
                <c:pt idx="3">
                  <c:v>0.1498439</c:v>
                </c:pt>
                <c:pt idx="4">
                  <c:v>0.1623819</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2.84669E-2</c:v>
                </c:pt>
                <c:pt idx="1">
                  <c:v>1.9281900000000001E-2</c:v>
                </c:pt>
                <c:pt idx="2">
                  <c:v>3.3233999999999998E-3</c:v>
                </c:pt>
                <c:pt idx="3">
                  <c:v>0</c:v>
                </c:pt>
                <c:pt idx="4">
                  <c:v>0</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6.6306500000000004E-2</c:v>
                </c:pt>
                <c:pt idx="4">
                  <c:v>7.0528300000000002E-2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0.82531860000000001</c:v>
                </c:pt>
                <c:pt idx="1">
                  <c:v>0.75994790000000001</c:v>
                </c:pt>
                <c:pt idx="2">
                  <c:v>0.8039328</c:v>
                </c:pt>
                <c:pt idx="3">
                  <c:v>0.86907610000000002</c:v>
                </c:pt>
                <c:pt idx="4">
                  <c:v>0.80725539999999996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0.67441859999999998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0.63829789999999997</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0.65384620000000004</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0.84482760000000001</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0.79710139999999996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0.88311689999999998</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0.91111109999999995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0.86046509999999998</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0.83050849999999998</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0.78225809999999996</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0.8289474</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0.84347830000000001</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0.75409839999999995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0.7733333</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0.78048779999999995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0.54629629999999996</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0.63793100000000003</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0.765625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0.78947369999999994</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0.97590359999999998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0.96551719999999996</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0.94827589999999995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0.96428570000000002</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0.84523809999999999</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0.84090909999999996</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0.86206899999999997</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0.95454550000000005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0.97647059999999997</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0.96551719999999996</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0.96875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0.92592589999999997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0.86792449999999999</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0.93103449999999999</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0.8348624</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0.80341879999999999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0.85135139999999998</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0.84810129999999995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0.88649809999999996</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1.0354800000000001E-2</c:v>
                </c:pt>
                <c:pt idx="1">
                  <c:v>8.4027699999999997E-2</c:v>
                </c:pt>
                <c:pt idx="2">
                  <c:v>0.1465409</c:v>
                </c:pt>
                <c:pt idx="3">
                  <c:v>6.1144499999999997E-2</c:v>
                </c:pt>
                <c:pt idx="4">
                  <c:v>0</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0.14245740000000001</c:v>
                </c:pt>
                <c:pt idx="1">
                  <c:v>0.19657540000000001</c:v>
                </c:pt>
                <c:pt idx="2">
                  <c:v>0.21873100000000001</c:v>
                </c:pt>
                <c:pt idx="3">
                  <c:v>0.21461820000000001</c:v>
                </c:pt>
                <c:pt idx="4">
                  <c:v>0.1135019</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2.9508E-3</c:v>
                </c:pt>
                <c:pt idx="1">
                  <c:v>6.7514199999999996E-2</c:v>
                </c:pt>
                <c:pt idx="2">
                  <c:v>4.32284E-2</c:v>
                </c:pt>
                <c:pt idx="3">
                  <c:v>0</c:v>
                </c:pt>
                <c:pt idx="4">
                  <c:v>0</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0.1025684</c:v>
                </c:pt>
                <c:pt idx="4">
                  <c:v>0</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0.84763690000000003</c:v>
                </c:pt>
                <c:pt idx="1">
                  <c:v>0.81841430000000004</c:v>
                </c:pt>
                <c:pt idx="2">
                  <c:v>0.73599309999999996</c:v>
                </c:pt>
                <c:pt idx="3">
                  <c:v>0.82885790000000004</c:v>
                </c:pt>
                <c:pt idx="4">
                  <c:v>0.95511829999999998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0.8598131</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0.87037039999999999</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0.84285710000000003</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0.81333330000000004</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0.93103449999999999</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0.88524590000000003</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0.8933333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0.89156630000000003</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0.68367350000000005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0.72380949999999999</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0.76119400000000004</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0.78260870000000005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0.45945950000000002</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0.67567569999999999</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0.84946239999999995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0.84210529999999995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0.91428569999999998</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0.86086960000000001</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0.80833330000000003</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0.86842109999999995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0.83132530000000004</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0.86238530000000002</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0.81034479999999998</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0.88405800000000001</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0.64102559999999997</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0.69230769999999997</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0.87068970000000001</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0.75675680000000001</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0.83544300000000005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0.92405060000000006</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0.93103449999999999</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0.95384619999999998</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0.66332919999999995</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6.2786700000000001E-2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0.2451971</c:v>
                </c:pt>
                <c:pt idx="1">
                  <c:v>0.24165529999999999</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4.7955400000000002E-2</c:v>
                </c:pt>
                <c:pt idx="1">
                  <c:v>7.5153300000000006E-2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0.79278919999999997</c:v>
                </c:pt>
                <c:pt idx="1">
                  <c:v>0.81401509999999999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0.97872340000000002</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0.95833330000000005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0.96875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0.98214290000000004</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0.95161289999999998</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0.96428570000000002</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0.9512195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0.78723399999999999</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0.76086960000000003</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0.84375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0.86666670000000001</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0.95918369999999997</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0.85416669999999995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0.96666669999999999</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0.77551020000000004</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0.73913039999999997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0.96666669999999999</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0.69444439999999996</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0.78571429999999998</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0.89285709999999996</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0.95918369999999997</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0.86666670000000001</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0.86956520000000004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0.88135589999999997</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0.92537309999999995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0.89743589999999995</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0.81730769999999997</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0.84210529999999995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0.82432430000000001</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0.8732394</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0.93877549999999998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0.95744680000000004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0.9375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0.96296300000000001</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0.55544470000000001</c:v>
                </c:pt>
                <c:pt idx="3">
                  <c:v>0.53171100000000004</c:v>
                </c:pt>
                <c:pt idx="4">
                  <c:v>0.40552539999999998</c:v>
                </c:pt>
                <c:pt idx="5">
                  <c:v>0.68500720000000004</c:v>
                </c:pt>
                <c:pt idx="6">
                  <c:v>0.76279430000000004</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7.8151000000000002E-3</c:v>
                </c:pt>
                <c:pt idx="1">
                  <c:v>2.9040300000000002E-2</c:v>
                </c:pt>
                <c:pt idx="2">
                  <c:v>0</c:v>
                </c:pt>
                <c:pt idx="3">
                  <c:v>5.0237700000000003E-2</c:v>
                </c:pt>
                <c:pt idx="4">
                  <c:v>8.2586400000000004E-2</c:v>
                </c:pt>
                <c:pt idx="5">
                  <c:v>2.0864500000000001E-2</c:v>
                </c:pt>
                <c:pt idx="6">
                  <c:v>0</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0.30067430000000001</c:v>
                </c:pt>
                <c:pt idx="1">
                  <c:v>0.33931889999999998</c:v>
                </c:pt>
                <c:pt idx="2">
                  <c:v>0.32319009999999998</c:v>
                </c:pt>
                <c:pt idx="3">
                  <c:v>0.31427719999999998</c:v>
                </c:pt>
                <c:pt idx="4">
                  <c:v>0.34127039999999997</c:v>
                </c:pt>
                <c:pt idx="5">
                  <c:v>0.27439760000000002</c:v>
                </c:pt>
                <c:pt idx="6">
                  <c:v>0.23311080000000001</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2.7324999999999999E-2</c:v>
                </c:pt>
                <c:pt idx="1">
                  <c:v>2.6352299999999999E-2</c:v>
                </c:pt>
                <c:pt idx="2">
                  <c:v>8.9579099999999995E-2</c:v>
                </c:pt>
                <c:pt idx="3">
                  <c:v>7.5112300000000007E-2</c:v>
                </c:pt>
                <c:pt idx="4">
                  <c:v>5.0757799999999999E-2</c:v>
                </c:pt>
                <c:pt idx="5">
                  <c:v>1.9729199999999999E-2</c:v>
                </c:pt>
                <c:pt idx="6">
                  <c:v>0</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4.0949000000000003E-3</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0.8857524</c:v>
                </c:pt>
                <c:pt idx="1">
                  <c:v>0.90444880000000005</c:v>
                </c:pt>
                <c:pt idx="2">
                  <c:v>0.96821380000000001</c:v>
                </c:pt>
                <c:pt idx="3">
                  <c:v>0.97133829999999999</c:v>
                </c:pt>
                <c:pt idx="4">
                  <c:v>0.88014000000000003</c:v>
                </c:pt>
                <c:pt idx="5">
                  <c:v>0.87109879999999995</c:v>
                </c:pt>
                <c:pt idx="6">
                  <c:v>0.97081119999999999</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0.95918369999999997</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0.89361699999999999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0.9375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0.96666669999999999</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0.95555559999999995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0.86363639999999997</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0.96774190000000004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0.8518519</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0.94029850000000004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0.89873420000000004</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0.84615379999999996</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0.84615379999999996</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0.91666669999999995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0.83620689999999998</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0.75833329999999999</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0.88311689999999998</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0.74074070000000003</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6.4981999999999998E-2</c:v>
                </c:pt>
                <c:pt idx="1">
                  <c:v>2.17818E-2</c:v>
                </c:pt>
                <c:pt idx="2">
                  <c:v>6.3288200000000003E-2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0.13106709999999999</c:v>
                </c:pt>
                <c:pt idx="1">
                  <c:v>0.1928609</c:v>
                </c:pt>
                <c:pt idx="2">
                  <c:v>0.34207120000000002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1.1435600000000001E-2</c:v>
                </c:pt>
                <c:pt idx="1">
                  <c:v>7.0595900000000003E-2</c:v>
                </c:pt>
                <c:pt idx="2">
                  <c:v>4.4492900000000002E-2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0.9472254</c:v>
                </c:pt>
                <c:pt idx="1">
                  <c:v>0.81911869999999998</c:v>
                </c:pt>
                <c:pt idx="2">
                  <c:v>0.7378865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0.91666669999999995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0.6710526</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0.64864860000000002</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0.60869569999999995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0.6875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0.63265309999999997</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0.67708330000000005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0.66101690000000002</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0.80645160000000005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0.90789470000000005</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0.91304350000000001</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0.89361699999999999</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0.89285709999999996</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0.78095239999999999</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0.72631579999999996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0.78461539999999996</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0.69811319999999999</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0.72897199999999995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0.78461539999999996</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0.88059699999999996</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0.42424240000000002</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0.52173910000000001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0.28571429999999998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0.1081081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0.18803420000000001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0.2162162</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0.41818179999999999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0.35714289999999999</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0.51351349999999996</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0.55102039999999997</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3.6786699999999999E-2</c:v>
                </c:pt>
                <c:pt idx="1">
                  <c:v>2.08524E-2</c:v>
                </c:pt>
                <c:pt idx="2">
                  <c:v>4.9154900000000001E-2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0.21648510000000001</c:v>
                </c:pt>
                <c:pt idx="1">
                  <c:v>0.1350587</c:v>
                </c:pt>
                <c:pt idx="2">
                  <c:v>4.7153300000000002E-2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5.8133400000000002E-2</c:v>
                </c:pt>
                <c:pt idx="1">
                  <c:v>0</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0</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0.77433370000000001</c:v>
                </c:pt>
                <c:pt idx="1">
                  <c:v>0.94662139999999995</c:v>
                </c:pt>
                <c:pt idx="2">
                  <c:v>0.96913000000000005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0.54054049999999998</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0.58620689999999998</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0.60714290000000004</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0.70833330000000005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0.6901408</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0.65853660000000003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0.75409839999999995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0.4385965</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0.3015873</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0.25806449999999997</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0.35</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0.88793100000000003</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0.88429749999999996</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0.86842109999999995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0.86904760000000003</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0.96363639999999995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0.91596639999999996</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0.8767123</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0.86585369999999995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0.72549019999999997</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0.75238099999999997</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0.71428570000000002</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0.79487180000000002</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0.88157890000000005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0.85714290000000004</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0.77777779999999996</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0.8947368</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9.0884955999999999</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9.0598291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9.0131578999999995</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9.0864197999999998</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0.10170269999999999</c:v>
                </c:pt>
                <c:pt idx="1">
                  <c:v>3.5799999999999997E-4</c:v>
                </c:pt>
                <c:pt idx="2">
                  <c:v>6.2185499999999998E-2</c:v>
                </c:pt>
                <c:pt idx="3">
                  <c:v>2.2003600000000002E-2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0.1729193</c:v>
                </c:pt>
                <c:pt idx="1">
                  <c:v>0.1733944</c:v>
                </c:pt>
                <c:pt idx="2">
                  <c:v>0.16892560000000001</c:v>
                </c:pt>
                <c:pt idx="3">
                  <c:v>0.32015690000000002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1.7391500000000001E-2</c:v>
                </c:pt>
                <c:pt idx="1">
                  <c:v>1.68787E-2</c:v>
                </c:pt>
                <c:pt idx="2">
                  <c:v>0</c:v>
                </c:pt>
                <c:pt idx="3">
                  <c:v>8.0432299999999998E-2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6.6717499999999999E-2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0.86303280000000004</c:v>
                </c:pt>
                <c:pt idx="1">
                  <c:v>0.81241169999999996</c:v>
                </c:pt>
                <c:pt idx="2">
                  <c:v>0.90689059999999999</c:v>
                </c:pt>
                <c:pt idx="3">
                  <c:v>0.69041629999999998</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0.48360039999999999</c:v>
                </c:pt>
                <c:pt idx="4">
                  <c:v>0.41148780000000001</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0.1417909</c:v>
                </c:pt>
                <c:pt idx="1">
                  <c:v>7.4753E-2</c:v>
                </c:pt>
                <c:pt idx="2">
                  <c:v>6.7785399999999996E-2</c:v>
                </c:pt>
                <c:pt idx="3">
                  <c:v>0</c:v>
                </c:pt>
                <c:pt idx="4">
                  <c:v>0</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0.20964150000000001</c:v>
                </c:pt>
                <c:pt idx="1">
                  <c:v>0.2304919</c:v>
                </c:pt>
                <c:pt idx="2">
                  <c:v>0.171873</c:v>
                </c:pt>
                <c:pt idx="3">
                  <c:v>0.25121969999999999</c:v>
                </c:pt>
                <c:pt idx="4">
                  <c:v>0.28915600000000002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3.72667E-2</c:v>
                </c:pt>
                <c:pt idx="1">
                  <c:v>1.2931099999999999E-2</c:v>
                </c:pt>
                <c:pt idx="2">
                  <c:v>5.31E-4</c:v>
                </c:pt>
                <c:pt idx="3">
                  <c:v>5.0648600000000002E-2</c:v>
                </c:pt>
                <c:pt idx="4">
                  <c:v>2.55663E-2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0.86971229999999999</c:v>
                </c:pt>
                <c:pt idx="1">
                  <c:v>0.72585599999999995</c:v>
                </c:pt>
                <c:pt idx="2">
                  <c:v>0.88338660000000002</c:v>
                </c:pt>
                <c:pt idx="3">
                  <c:v>0.78546870000000002</c:v>
                </c:pt>
                <c:pt idx="4">
                  <c:v>0.66248790000000002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Queen Victoria Hospital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962486336"/>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6866467"/>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0840589"/>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3465484"/>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5118872"/>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0795084"/>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4251639"/>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8337348"/>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662233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8841608"/>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3207224"/>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207557"/>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2264381"/>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0516912"/>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5174705"/>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2084953"/>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9141884"/>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965502725"/>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608902521"/>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554551051"/>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052537814"/>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493808656"/>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4219492690"/>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934493987"/>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827342530"/>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409494766"/>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709454098"/>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79%</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572175957"/>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342433741"/>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385376603"/>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595558317"/>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477780834"/>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715819546"/>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26940809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662715718"/>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698885045"/>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416561288"/>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423487038"/>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94825749"/>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616877722"/>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422391666"/>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484733907"/>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972651787"/>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353671201"/>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750495997"/>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003774787"/>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222623334"/>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789629236"/>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171993975"/>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170771034"/>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309134090"/>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545894677"/>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4213436540"/>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542624977"/>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386595056"/>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6519686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011123231"/>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440423664"/>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97411851"/>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73169651"/>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821925508"/>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262908452"/>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187167190"/>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676354" y="622300"/>
            <a:ext cx="3602269"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Queen Victoria Hospital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4251631239"/>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440893708"/>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577353418"/>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436594814"/>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75005072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631576258"/>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303099635"/>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041202165"/>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8246442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920414449"/>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934062076"/>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98206711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643132754"/>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424518404"/>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735784428"/>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321681752"/>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452217357"/>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636553352"/>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27259544"/>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433980814"/>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245866199"/>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40957883"/>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4011734060"/>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599383116"/>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504499261"/>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782509767"/>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813866525"/>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824673776"/>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484643521"/>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29301522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722383554"/>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625070216"/>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14381583"/>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974670761"/>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Q05. Patient received all the information needed about the diagnostic test in advance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004632355"/>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477201222"/>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613268551"/>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912148644"/>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651461133"/>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332724636"/>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4111276731"/>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876674354"/>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928600202"/>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824998160"/>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172532531"/>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405761589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766544588"/>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031871630"/>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853845472"/>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651397120"/>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49269887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726024951"/>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914539140"/>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557665024"/>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82292093"/>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5501221"/>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9188172"/>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8272643"/>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2297449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9977408"/>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8889249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466583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192169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649468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031827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079094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617961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3411479"/>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8932608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270560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9185932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985450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7595235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4772657"/>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8826809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9930993"/>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313007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0533579"/>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752760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884377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898380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8253325"/>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186793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5236229"/>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0131951"/>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2503817"/>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26876512"/>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07981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29518360"/>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458896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878318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861389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136137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679990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97596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5993563"/>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8055518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3962216"/>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267433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240632"/>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809581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6060558"/>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2396078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4075349"/>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79092814"/>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9273961"/>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285119"/>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197761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765612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120603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44191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558458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5228690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9609848"/>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1497770"/>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2670340"/>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08921008"/>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6346968"/>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6982714"/>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6445782"/>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68951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0470027"/>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380797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002041"/>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8012990"/>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4169567"/>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94398974"/>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3233773"/>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61748"/>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2641828"/>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81810516"/>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818566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1534332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623312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76874579"/>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9852740"/>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8303205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3234152"/>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872043"/>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3850229"/>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3435334"/>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948369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9853732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0710731"/>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25879135"/>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1666445"/>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307621"/>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3891323"/>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41785723"/>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1950241"/>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1087146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813758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9324110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0963504"/>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6581501"/>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0753297"/>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7075491"/>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9264545"/>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935973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9633749"/>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75612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589057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8270004"/>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6139635"/>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9724916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021127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04679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3435580"/>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7340572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060773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3111388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723987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012718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8907351"/>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5496680"/>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0873732"/>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84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155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54</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431934455"/>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50971186"/>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53223109"/>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676354" y="622300"/>
            <a:ext cx="3602269" cy="276999"/>
          </a:xfrm>
          <a:prstGeom prst="rect">
            <a:avLst/>
          </a:prstGeom>
          <a:noFill/>
        </p:spPr>
        <p:txBody>
          <a:bodyPr wrap="none" rtlCol="0">
            <a:spAutoFit/>
          </a:bodyPr>
          <a:lstStyle/>
          <a:p>
            <a:pPr algn="r"/>
            <a:r>
              <a:rPr lang="en-GB" sz="1200" b="1">
                <a:solidFill>
                  <a:srgbClr val="336E9F"/>
                </a:solidFill>
                <a:latin typeface="Arial"/>
                <a:cs typeface="Arial"/>
              </a:rPr>
              <a:t>Queen Victoria Hospital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21708</Words>
  <Application>Microsoft Office PowerPoint</Application>
  <PresentationFormat>Custom</PresentationFormat>
  <Paragraphs>5947</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