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9.4902899999999998E-2</c:v>
                </c:pt>
                <c:pt idx="1">
                  <c:v>6.5831600000000004E-2</c:v>
                </c:pt>
                <c:pt idx="2">
                  <c:v>6.3597699999999993E-2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5.5737200000000001E-2</c:v>
                </c:pt>
                <c:pt idx="1">
                  <c:v>8.2512500000000003E-2</c:v>
                </c:pt>
                <c:pt idx="2">
                  <c:v>3.1280500000000003E-2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5.75016E-2</c:v>
                </c:pt>
                <c:pt idx="1">
                  <c:v>0.1124947</c:v>
                </c:pt>
                <c:pt idx="2">
                  <c:v>2.7203999999999999E-2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0.88828090000000004</c:v>
                </c:pt>
                <c:pt idx="1">
                  <c:v>0.81330979999999997</c:v>
                </c:pt>
                <c:pt idx="2">
                  <c:v>0.9576789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6.4009700000000003E-2</c:v>
                </c:pt>
                <c:pt idx="1">
                  <c:v>8.9763399999999993E-2</c:v>
                </c:pt>
                <c:pt idx="2">
                  <c:v>5.5656200000000003E-2</c:v>
                </c:pt>
                <c:pt idx="3">
                  <c:v>0.20886060000000001</c:v>
                </c:pt>
                <c:pt idx="4">
                  <c:v>0.1453034</c:v>
                </c:pt>
                <c:pt idx="5">
                  <c:v>0.16492580000000001</c:v>
                </c:pt>
                <c:pt idx="6">
                  <c:v>9.6543400000000001E-2</c:v>
                </c:pt>
                <c:pt idx="7">
                  <c:v>8.8316199999999997E-2</c:v>
                </c:pt>
                <c:pt idx="8">
                  <c:v>0.16123560000000001</c:v>
                </c:pt>
                <c:pt idx="9">
                  <c:v>0.12358180000000001</c:v>
                </c:pt>
                <c:pt idx="10">
                  <c:v>0.13263949999999999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5.7917799999999998E-2</c:v>
                </c:pt>
                <c:pt idx="1">
                  <c:v>6.9742399999999996E-2</c:v>
                </c:pt>
                <c:pt idx="2">
                  <c:v>7.6696399999999998E-2</c:v>
                </c:pt>
                <c:pt idx="3">
                  <c:v>0.12631880000000001</c:v>
                </c:pt>
                <c:pt idx="4">
                  <c:v>0.11343789999999999</c:v>
                </c:pt>
                <c:pt idx="5">
                  <c:v>6.6312599999999999E-2</c:v>
                </c:pt>
                <c:pt idx="6">
                  <c:v>7.6341800000000001E-2</c:v>
                </c:pt>
                <c:pt idx="7">
                  <c:v>8.6173399999999997E-2</c:v>
                </c:pt>
                <c:pt idx="8">
                  <c:v>0.13329750000000001</c:v>
                </c:pt>
                <c:pt idx="9">
                  <c:v>0.12214849999999999</c:v>
                </c:pt>
                <c:pt idx="10">
                  <c:v>0.1356166</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6.9334000000000007E-2</c:v>
                </c:pt>
                <c:pt idx="1">
                  <c:v>7.0793800000000004E-2</c:v>
                </c:pt>
                <c:pt idx="2">
                  <c:v>5.1156500000000001E-2</c:v>
                </c:pt>
                <c:pt idx="3">
                  <c:v>8.7656499999999998E-2</c:v>
                </c:pt>
                <c:pt idx="4">
                  <c:v>0.10391359999999999</c:v>
                </c:pt>
                <c:pt idx="5">
                  <c:v>9.8699599999999998E-2</c:v>
                </c:pt>
                <c:pt idx="6">
                  <c:v>7.6959100000000003E-2</c:v>
                </c:pt>
                <c:pt idx="7">
                  <c:v>0.1105013</c:v>
                </c:pt>
                <c:pt idx="8">
                  <c:v>0.1182066</c:v>
                </c:pt>
                <c:pt idx="9">
                  <c:v>0.13128989999999999</c:v>
                </c:pt>
                <c:pt idx="10">
                  <c:v>8.7453100000000006E-2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0.88769799999999999</c:v>
                </c:pt>
                <c:pt idx="1">
                  <c:v>0.85540649999999996</c:v>
                </c:pt>
                <c:pt idx="2">
                  <c:v>0.87409320000000001</c:v>
                </c:pt>
                <c:pt idx="3">
                  <c:v>0.80697149999999995</c:v>
                </c:pt>
                <c:pt idx="4">
                  <c:v>0.84401280000000001</c:v>
                </c:pt>
                <c:pt idx="5">
                  <c:v>0.86174870000000003</c:v>
                </c:pt>
                <c:pt idx="6">
                  <c:v>0.81866360000000005</c:v>
                </c:pt>
                <c:pt idx="7">
                  <c:v>0.80191040000000002</c:v>
                </c:pt>
                <c:pt idx="8">
                  <c:v>0.76895119999999995</c:v>
                </c:pt>
                <c:pt idx="9">
                  <c:v>0.82441989999999998</c:v>
                </c:pt>
                <c:pt idx="10">
                  <c:v>0.78739309999999996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5.8049799999999999E-2</c:v>
                </c:pt>
                <c:pt idx="1">
                  <c:v>9.9165400000000001E-2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7.7159900000000003E-2</c:v>
                </c:pt>
                <c:pt idx="1">
                  <c:v>8.0251799999999998E-2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5.2963999999999997E-2</c:v>
                </c:pt>
                <c:pt idx="1">
                  <c:v>5.1973800000000001E-2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0.8370147</c:v>
                </c:pt>
                <c:pt idx="1">
                  <c:v>0.77458309999999997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0.4041883</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0.32060660000000002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0.20314879999999999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8.8425107000000001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5.1770799999999999E-2</c:v>
                </c:pt>
                <c:pt idx="1">
                  <c:v>0.1083701</c:v>
                </c:pt>
                <c:pt idx="2">
                  <c:v>0.1168377</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4.1866800000000003E-2</c:v>
                </c:pt>
                <c:pt idx="1">
                  <c:v>6.6505099999999998E-2</c:v>
                </c:pt>
                <c:pt idx="2">
                  <c:v>0.17667869999999999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4.4877800000000002E-2</c:v>
                </c:pt>
                <c:pt idx="1">
                  <c:v>6.9692599999999993E-2</c:v>
                </c:pt>
                <c:pt idx="2">
                  <c:v>0.2297381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0.89523770000000003</c:v>
                </c:pt>
                <c:pt idx="1">
                  <c:v>0.85914199999999996</c:v>
                </c:pt>
                <c:pt idx="2">
                  <c:v>0.38553599999999999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8.3932400000000004E-2</c:v>
                </c:pt>
                <c:pt idx="1">
                  <c:v>0.17191210000000001</c:v>
                </c:pt>
                <c:pt idx="2">
                  <c:v>0.11754199999999999</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0.1542125</c:v>
                </c:pt>
                <c:pt idx="1">
                  <c:v>8.8460700000000003E-2</c:v>
                </c:pt>
                <c:pt idx="2">
                  <c:v>9.1190599999999997E-2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9.2281199999999994E-2</c:v>
                </c:pt>
                <c:pt idx="1">
                  <c:v>6.8401000000000003E-2</c:v>
                </c:pt>
                <c:pt idx="2">
                  <c:v>0.1017627</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0.30183349999999998</c:v>
                </c:pt>
                <c:pt idx="1">
                  <c:v>0.79346439999999996</c:v>
                </c:pt>
                <c:pt idx="2">
                  <c:v>0.59978620000000005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0.1598098</c:v>
                </c:pt>
                <c:pt idx="1">
                  <c:v>8.7017300000000006E-2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9.5314200000000002E-2</c:v>
                </c:pt>
                <c:pt idx="1">
                  <c:v>6.1840399999999997E-2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7.2392100000000001E-2</c:v>
                </c:pt>
                <c:pt idx="1">
                  <c:v>0.15464330000000001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0.41649979999999998</c:v>
                </c:pt>
                <c:pt idx="1">
                  <c:v>0.18716289999999999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8.0209000000000003E-2</c:v>
                </c:pt>
                <c:pt idx="1">
                  <c:v>0.13908719999999999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9.9096000000000004E-2</c:v>
                </c:pt>
                <c:pt idx="1">
                  <c:v>0.13567940000000001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8.01592E-2</c:v>
                </c:pt>
                <c:pt idx="1">
                  <c:v>0.14282729999999999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0.57747360000000003</c:v>
                </c:pt>
                <c:pt idx="1">
                  <c:v>0.50792530000000002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0.83789469999999999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0.78818739999999998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0.77939040000000004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0.76225849999999995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0.8361345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0.87398370000000003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0.83815030000000001</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0.8412463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0.94209350000000003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0.93318970000000001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0.91476409999999997</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0.90708659999999997</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8.7014800000000003E-2</c:v>
                </c:pt>
                <c:pt idx="1">
                  <c:v>0.22560669999999999</c:v>
                </c:pt>
                <c:pt idx="2">
                  <c:v>0.22962160000000001</c:v>
                </c:pt>
                <c:pt idx="3">
                  <c:v>0.29198229999999997</c:v>
                </c:pt>
                <c:pt idx="4">
                  <c:v>5.0513099999999998E-2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5.7182999999999998E-2</c:v>
                </c:pt>
                <c:pt idx="1">
                  <c:v>5.9934899999999999E-2</c:v>
                </c:pt>
                <c:pt idx="2">
                  <c:v>5.9100199999999999E-2</c:v>
                </c:pt>
                <c:pt idx="3">
                  <c:v>4.8174799999999997E-2</c:v>
                </c:pt>
                <c:pt idx="4">
                  <c:v>5.2665200000000002E-2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8.5444400000000004E-2</c:v>
                </c:pt>
                <c:pt idx="1">
                  <c:v>8.3033999999999997E-2</c:v>
                </c:pt>
                <c:pt idx="2">
                  <c:v>6.3695199999999993E-2</c:v>
                </c:pt>
                <c:pt idx="3">
                  <c:v>4.9835499999999998E-2</c:v>
                </c:pt>
                <c:pt idx="4">
                  <c:v>4.9475199999999997E-2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0.82921659999999997</c:v>
                </c:pt>
                <c:pt idx="1">
                  <c:v>0.74009440000000004</c:v>
                </c:pt>
                <c:pt idx="2">
                  <c:v>0.74722250000000001</c:v>
                </c:pt>
                <c:pt idx="3">
                  <c:v>0.86375829999999998</c:v>
                </c:pt>
                <c:pt idx="4">
                  <c:v>0.85299210000000003</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0.62842889999999996</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0.7030457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0.6812144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0.66729320000000003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0.80267560000000004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0.80333330000000003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0.78701299999999996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0.80440100000000003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0.74719100000000005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0.78521129999999995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0.75443039999999995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0.75561100000000003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0.71751410000000004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0.7394366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0.71464970000000005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0.74688279999999996</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0.61735700000000004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0.76822429999999997</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0.80882350000000003</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0.83711619999999998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0.96659709999999999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0.95757579999999998</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0.95422030000000002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0.94985249999999999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0.80503139999999995</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0.80040730000000004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0.77056279999999999</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0.76809450000000001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0.97136560000000005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0.94396550000000001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0.95807450000000005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0.84282460000000003</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0.82589290000000004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0.8063439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0.81626019999999999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0.92870909999999995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0.87533159999999999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0.89309000000000005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6.1200400000000002E-2</c:v>
                </c:pt>
                <c:pt idx="1">
                  <c:v>0.1542384</c:v>
                </c:pt>
                <c:pt idx="2">
                  <c:v>0.22435869999999999</c:v>
                </c:pt>
                <c:pt idx="3">
                  <c:v>0.1355788</c:v>
                </c:pt>
                <c:pt idx="4">
                  <c:v>2.5270000000000001E-2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4.0766200000000002E-2</c:v>
                </c:pt>
                <c:pt idx="1">
                  <c:v>5.6154000000000003E-2</c:v>
                </c:pt>
                <c:pt idx="2">
                  <c:v>6.3095300000000007E-2</c:v>
                </c:pt>
                <c:pt idx="3">
                  <c:v>6.5749600000000005E-2</c:v>
                </c:pt>
                <c:pt idx="4">
                  <c:v>3.4085400000000002E-2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5.3796400000000001E-2</c:v>
                </c:pt>
                <c:pt idx="1">
                  <c:v>0.13772490000000001</c:v>
                </c:pt>
                <c:pt idx="2">
                  <c:v>0.1210463</c:v>
                </c:pt>
                <c:pt idx="3">
                  <c:v>6.4870300000000006E-2</c:v>
                </c:pt>
                <c:pt idx="4">
                  <c:v>3.7157500000000003E-2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0.9059564</c:v>
                </c:pt>
                <c:pt idx="1">
                  <c:v>0.83226909999999998</c:v>
                </c:pt>
                <c:pt idx="2">
                  <c:v>0.75878440000000003</c:v>
                </c:pt>
                <c:pt idx="3">
                  <c:v>0.75846040000000003</c:v>
                </c:pt>
                <c:pt idx="4">
                  <c:v>0.94631410000000005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0.85892120000000005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0.85169490000000003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0.86395509999999998</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0.88468809999999998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0.87455830000000001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0.87104930000000003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0.87048570000000003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0.73180869999999998</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0.70233460000000003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0.6961484</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0.71937320000000005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0.52777779999999996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0.52415460000000003</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0.74770639999999999</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0.82708329999999997</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0.8559078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0.87045119999999998</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0.8210923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0.81003579999999997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0.79328169999999998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0.80100760000000004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0.84661350000000002</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0.84386620000000001</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0.79812830000000001</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0.8201058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0.69322709999999998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0.64800000000000002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0.61337209999999998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0.69895289999999999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0.76603770000000004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0.76950350000000001</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0.70785070000000005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0.75949370000000005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0.90604030000000002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0.9123173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0.90775989999999995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0.93506489999999998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2.8100400000000001E-2</c:v>
                </c:pt>
                <c:pt idx="1">
                  <c:v>0.14335110000000001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7.9503799999999999E-2</c:v>
                </c:pt>
                <c:pt idx="1">
                  <c:v>8.0526500000000001E-2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0.1308021</c:v>
                </c:pt>
                <c:pt idx="1">
                  <c:v>0.15571769999999999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0.78642710000000005</c:v>
                </c:pt>
                <c:pt idx="1">
                  <c:v>0.64945019999999998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0.98165139999999995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0.98529409999999995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0.9903537</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0.98387100000000005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0.9321429</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0.93962259999999997</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0.91666669999999995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0.92345679999999997</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0.66926070000000004</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0.59740260000000001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0.58169930000000003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0.58181819999999995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0.75769229999999999</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0.66108789999999995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0.60645159999999998</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0.6267606</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0.72830189999999995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0.65714289999999997</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0.65822780000000003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0.72222220000000004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0.64390239999999999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0.58762890000000001</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0.65530299999999997</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0.64462810000000004</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0.82899630000000002</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0.73983739999999998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0.7241379</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0.72164950000000005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0.87841950000000002</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0.89244190000000001</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0.88749999999999996</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0.89162560000000002</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0.78448280000000004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0.78875969999999995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0.75466279999999997</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0.78041959999999999</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0.90384620000000004</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0.85477179999999997</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0.84415580000000001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0.83916080000000004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0.1036058</c:v>
                </c:pt>
                <c:pt idx="1">
                  <c:v>0.13766729999999999</c:v>
                </c:pt>
                <c:pt idx="2">
                  <c:v>0.1000548</c:v>
                </c:pt>
                <c:pt idx="3">
                  <c:v>0.1563042</c:v>
                </c:pt>
                <c:pt idx="4">
                  <c:v>0.19430359999999999</c:v>
                </c:pt>
                <c:pt idx="5">
                  <c:v>0.1127022</c:v>
                </c:pt>
                <c:pt idx="6">
                  <c:v>5.1146999999999998E-2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0.10909290000000001</c:v>
                </c:pt>
                <c:pt idx="1">
                  <c:v>0.1220648</c:v>
                </c:pt>
                <c:pt idx="2">
                  <c:v>0.10656400000000001</c:v>
                </c:pt>
                <c:pt idx="3">
                  <c:v>0.1021444</c:v>
                </c:pt>
                <c:pt idx="4">
                  <c:v>0.117836</c:v>
                </c:pt>
                <c:pt idx="5">
                  <c:v>9.0722200000000003E-2</c:v>
                </c:pt>
                <c:pt idx="6">
                  <c:v>7.4976299999999996E-2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0.12311569999999999</c:v>
                </c:pt>
                <c:pt idx="1">
                  <c:v>0.1349794</c:v>
                </c:pt>
                <c:pt idx="2">
                  <c:v>0.19789209999999999</c:v>
                </c:pt>
                <c:pt idx="3">
                  <c:v>0.1811788</c:v>
                </c:pt>
                <c:pt idx="4">
                  <c:v>0.16247500000000001</c:v>
                </c:pt>
                <c:pt idx="5">
                  <c:v>0.1115669</c:v>
                </c:pt>
                <c:pt idx="6">
                  <c:v>7.1849499999999997E-2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0.72829849999999996</c:v>
                </c:pt>
                <c:pt idx="1">
                  <c:v>0.64903849999999996</c:v>
                </c:pt>
                <c:pt idx="2">
                  <c:v>0.72254949999999996</c:v>
                </c:pt>
                <c:pt idx="3">
                  <c:v>0.63907789999999998</c:v>
                </c:pt>
                <c:pt idx="4">
                  <c:v>0.58174970000000004</c:v>
                </c:pt>
                <c:pt idx="5">
                  <c:v>0.85484789999999999</c:v>
                </c:pt>
                <c:pt idx="6">
                  <c:v>0.87003900000000001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0.91791040000000002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0.86530609999999997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0.86435329999999999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0.86551719999999999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0.87610619999999995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0.87619049999999998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0.82971010000000001</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0.85425099999999998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0.84771569999999996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0.86499999999999999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0.89855070000000004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0.86516850000000001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0.84563759999999999</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0.84472049999999999</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0.77083330000000005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0.74305560000000004</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0.80645160000000005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0.91812870000000002</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0.80932199999999999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0.85483869999999995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0.83850930000000001</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0.8265306</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0.85488129999999996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0.69348659999999995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0.64918629999999999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0.75396830000000004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0.79193760000000002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0.81944439999999996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0.82499999999999996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0.6965517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0.76774189999999998</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0.1083894</c:v>
                </c:pt>
                <c:pt idx="1">
                  <c:v>7.7358099999999999E-2</c:v>
                </c:pt>
                <c:pt idx="2">
                  <c:v>0.1743749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4.4252300000000001E-2</c:v>
                </c:pt>
                <c:pt idx="1">
                  <c:v>8.1708199999999995E-2</c:v>
                </c:pt>
                <c:pt idx="2">
                  <c:v>0.1198978</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5.4843000000000003E-2</c:v>
                </c:pt>
                <c:pt idx="1">
                  <c:v>0.12617220000000001</c:v>
                </c:pt>
                <c:pt idx="2">
                  <c:v>0.15557960000000001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0.92874429999999997</c:v>
                </c:pt>
                <c:pt idx="1">
                  <c:v>0.75688219999999995</c:v>
                </c:pt>
                <c:pt idx="2">
                  <c:v>0.68611710000000004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0.77083330000000005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0.80669139999999995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0.80402010000000002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0.81818179999999996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0.5320665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0.53302959999999999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0.50420169999999997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0.53070870000000003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0.62025319999999995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0.60665360000000002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0.57954550000000005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0.58217269999999999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0.88144330000000004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0.89260139999999999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0.84710019999999997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0.88532880000000003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0.72314049999999996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0.68023259999999997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0.64714289999999997</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0.68347340000000001</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0.76848249999999996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0.76513759999999997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0.71562079999999995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0.74933689999999997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0.33858270000000001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0.38333329999999999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0.25949369999999999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0.29861110000000002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0.15145629999999999</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0.1801471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0.23014799999999999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0.1831169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0.3822526</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0.411215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0.42358079999999998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0.42070479999999999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0.1019886</c:v>
                </c:pt>
                <c:pt idx="1">
                  <c:v>7.0997500000000005E-2</c:v>
                </c:pt>
                <c:pt idx="2">
                  <c:v>7.3688699999999996E-2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8.6081299999999999E-2</c:v>
                </c:pt>
                <c:pt idx="1">
                  <c:v>4.6800399999999999E-2</c:v>
                </c:pt>
                <c:pt idx="2">
                  <c:v>2.2619500000000001E-2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0.12333529999999999</c:v>
                </c:pt>
                <c:pt idx="1">
                  <c:v>3.8113099999999997E-2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0.71493549999999995</c:v>
                </c:pt>
                <c:pt idx="1">
                  <c:v>0.92430749999999995</c:v>
                </c:pt>
                <c:pt idx="2">
                  <c:v>0.98358140000000005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0.54545449999999995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0.55721390000000004</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0.49372379999999999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0.50988140000000004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0.53950949999999998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0.61265820000000004</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0.61523439999999996</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0.57486139999999997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0.37179489999999998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0.37960339999999998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0.38821139999999998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0.37821779999999999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0.90340909999999996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0.8926655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0.84954600000000002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0.86020149999999995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0.90448340000000005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0.89033459999999998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0.88487280000000001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0.89618920000000002</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0.61151080000000002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0.6252723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0.62131150000000002</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0.596302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0.78308820000000001</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0.76811589999999996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0.76178009999999996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0.79480519999999999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8.9080235000000005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8.9119265999999993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8.8254593000000003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8.8800000000000008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0.1572498</c:v>
                </c:pt>
                <c:pt idx="1">
                  <c:v>5.5634799999999998E-2</c:v>
                </c:pt>
                <c:pt idx="2">
                  <c:v>0.1182</c:v>
                </c:pt>
                <c:pt idx="3">
                  <c:v>0.1318424</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6.1825100000000001E-2</c:v>
                </c:pt>
                <c:pt idx="1">
                  <c:v>6.2840599999999996E-2</c:v>
                </c:pt>
                <c:pt idx="2">
                  <c:v>5.6896599999999999E-2</c:v>
                </c:pt>
                <c:pt idx="3">
                  <c:v>0.10047929999999999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7.2938600000000006E-2</c:v>
                </c:pt>
                <c:pt idx="1">
                  <c:v>7.2155499999999997E-2</c:v>
                </c:pt>
                <c:pt idx="2">
                  <c:v>4.7631800000000002E-2</c:v>
                </c:pt>
                <c:pt idx="3">
                  <c:v>0.1902711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0.81566119999999998</c:v>
                </c:pt>
                <c:pt idx="1">
                  <c:v>0.79629970000000005</c:v>
                </c:pt>
                <c:pt idx="2">
                  <c:v>0.86610779999999998</c:v>
                </c:pt>
                <c:pt idx="3">
                  <c:v>0.51754339999999999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0.21339250000000001</c:v>
                </c:pt>
                <c:pt idx="1">
                  <c:v>0.145264</c:v>
                </c:pt>
                <c:pt idx="2">
                  <c:v>0.12570539999999999</c:v>
                </c:pt>
                <c:pt idx="3">
                  <c:v>6.7421999999999996E-2</c:v>
                </c:pt>
                <c:pt idx="4">
                  <c:v>7.4826900000000002E-2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6.6438200000000003E-2</c:v>
                </c:pt>
                <c:pt idx="1">
                  <c:v>8.9469900000000005E-2</c:v>
                </c:pt>
                <c:pt idx="2">
                  <c:v>5.6032899999999997E-2</c:v>
                </c:pt>
                <c:pt idx="3">
                  <c:v>9.5933500000000005E-2</c:v>
                </c:pt>
                <c:pt idx="4">
                  <c:v>0.1027646</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0.1088683</c:v>
                </c:pt>
                <c:pt idx="1">
                  <c:v>8.3442100000000005E-2</c:v>
                </c:pt>
                <c:pt idx="2">
                  <c:v>5.8451000000000003E-2</c:v>
                </c:pt>
                <c:pt idx="3">
                  <c:v>0.12829170000000001</c:v>
                </c:pt>
                <c:pt idx="4">
                  <c:v>0.11876200000000001</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0.74770009999999998</c:v>
                </c:pt>
                <c:pt idx="1">
                  <c:v>0.68223809999999996</c:v>
                </c:pt>
                <c:pt idx="2">
                  <c:v>0.87889490000000003</c:v>
                </c:pt>
                <c:pt idx="3">
                  <c:v>0.579592</c:v>
                </c:pt>
                <c:pt idx="4">
                  <c:v>0.52748450000000002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Portsmouth Hospitals University National Health Service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762200114"/>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740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810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731143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781705"/>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1768050"/>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495789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325963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624686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4691523"/>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8905482"/>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493021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9480741"/>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4195234"/>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3455811"/>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002065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2346869"/>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542438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2719968"/>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389794446"/>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68191443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74782559"/>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5168760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230730461"/>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3515051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25358629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599562631"/>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553448114"/>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52095449"/>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15999335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19606501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03902948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14334289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5085750"/>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98330654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3000294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06595657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884927103"/>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4213326290"/>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066304347"/>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028350928"/>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82583985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46594332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79164972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687783252"/>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17432977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65167349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30604126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947311165"/>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1780040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46337426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94869665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04428459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49021490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179707665"/>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131656990"/>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5016733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69500495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72186563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68164830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97370469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2507447465"/>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58%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83215185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42848614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18163398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616253698"/>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528604" y="622300"/>
            <a:ext cx="4750019"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Portsmouth Hospitals University National Health Service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6444393"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Portsmouth Hospitals University National Health Service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86086425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063574495"/>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13246562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457863776"/>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80335382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079057167"/>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18148561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61011872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36253731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4286169276"/>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384104762"/>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07675079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42367216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1207983"/>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85506484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54254480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50661734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20457351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413005635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25041577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901143719"/>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71939573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21553152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21191026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58724391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69880621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7587108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458416513"/>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769107959"/>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95251203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26394441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1453351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18707222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01756634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85421659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34866391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93814845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71945126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78369957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63299474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80436005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054697417"/>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621938390"/>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07556355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687734332"/>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660042980"/>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55993883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48325438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12451432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831627342"/>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785775029"/>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91339221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577842732"/>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6132232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46086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3812257"/>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7523864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74723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99607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836309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998847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697632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320361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8375503"/>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404000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323039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338858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165856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848764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97893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31203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4036326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164983"/>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595246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88747"/>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601571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195623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857667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631539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107703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695971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45213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981104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4524698"/>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9261719"/>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959563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721886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544586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542084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320654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778702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996389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362702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7076730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8444438"/>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69245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652653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1472331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85707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081385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7011705"/>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5373179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41895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707318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4861878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442896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750712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271770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778410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895088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014314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127832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187335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3019527"/>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537022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48524737"/>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716609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531618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806009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328802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074302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303898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8911941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168357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379317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8758194"/>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340192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90379666"/>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080325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1665923"/>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642919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295951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0197368"/>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007778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9740304"/>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1088753"/>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109200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945507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29544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1977761"/>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705208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4298805"/>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685143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3050082"/>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642784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45540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046555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5801121"/>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025171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0229620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5427558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5881253"/>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554641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694757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0498377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351237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73924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607934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086773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6810829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014764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218272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528437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457016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234051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421373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754136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836297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332718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194652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456430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3309549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1149321"/>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16622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905458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810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1,479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79559512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1,567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1,479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810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19023345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810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959518511"/>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810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528604" y="622300"/>
            <a:ext cx="4750019" cy="276999"/>
          </a:xfrm>
          <a:prstGeom prst="rect">
            <a:avLst/>
          </a:prstGeom>
          <a:noFill/>
        </p:spPr>
        <p:txBody>
          <a:bodyPr wrap="none" rtlCol="0">
            <a:spAutoFit/>
          </a:bodyPr>
          <a:lstStyle/>
          <a:p>
            <a:pPr algn="r"/>
            <a:r>
              <a:rPr lang="en-GB" sz="1200" b="1">
                <a:solidFill>
                  <a:srgbClr val="336E9F"/>
                </a:solidFill>
                <a:latin typeface="Arial"/>
                <a:cs typeface="Arial"/>
              </a:rPr>
              <a:t>Portsmouth Hospitals University National Health Service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22958</Words>
  <Application>Microsoft Office PowerPoint</Application>
  <PresentationFormat>Custom</PresentationFormat>
  <Paragraphs>5946</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