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9.8416600000000007E-2</c:v>
                </c:pt>
                <c:pt idx="1">
                  <c:v>7.0878099999999999E-2</c:v>
                </c:pt>
                <c:pt idx="2">
                  <c:v>6.7911700000000005E-2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4.8709799999999998E-2</c:v>
                </c:pt>
                <c:pt idx="1">
                  <c:v>7.2419499999999998E-2</c:v>
                </c:pt>
                <c:pt idx="2">
                  <c:v>2.2652599999999998E-2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6.1015300000000001E-2</c:v>
                </c:pt>
                <c:pt idx="1">
                  <c:v>0.1175412</c:v>
                </c:pt>
                <c:pt idx="2">
                  <c:v>3.1517900000000001E-2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0.90317400000000003</c:v>
                </c:pt>
                <c:pt idx="1">
                  <c:v>0.84184300000000001</c:v>
                </c:pt>
                <c:pt idx="2">
                  <c:v>0.95748900000000003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7.1858099999999994E-2</c:v>
                </c:pt>
                <c:pt idx="1">
                  <c:v>9.7986599999999993E-2</c:v>
                </c:pt>
                <c:pt idx="2">
                  <c:v>6.9489400000000007E-2</c:v>
                </c:pt>
                <c:pt idx="3">
                  <c:v>0.22608220000000001</c:v>
                </c:pt>
                <c:pt idx="4">
                  <c:v>0.15946659999999999</c:v>
                </c:pt>
                <c:pt idx="5">
                  <c:v>0.17398040000000001</c:v>
                </c:pt>
                <c:pt idx="6">
                  <c:v>0.1052921</c:v>
                </c:pt>
                <c:pt idx="7">
                  <c:v>0.10362059999999999</c:v>
                </c:pt>
                <c:pt idx="8">
                  <c:v>0.17924229999999999</c:v>
                </c:pt>
                <c:pt idx="9">
                  <c:v>0.13913400000000001</c:v>
                </c:pt>
                <c:pt idx="10">
                  <c:v>0.13563739999999999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4.2221000000000002E-2</c:v>
                </c:pt>
                <c:pt idx="1">
                  <c:v>5.3296000000000003E-2</c:v>
                </c:pt>
                <c:pt idx="2">
                  <c:v>4.9029799999999998E-2</c:v>
                </c:pt>
                <c:pt idx="3">
                  <c:v>9.1875499999999999E-2</c:v>
                </c:pt>
                <c:pt idx="4">
                  <c:v>8.5111500000000007E-2</c:v>
                </c:pt>
                <c:pt idx="5">
                  <c:v>4.82034E-2</c:v>
                </c:pt>
                <c:pt idx="6">
                  <c:v>5.8844399999999998E-2</c:v>
                </c:pt>
                <c:pt idx="7">
                  <c:v>5.5564500000000003E-2</c:v>
                </c:pt>
                <c:pt idx="8">
                  <c:v>9.7283999999999995E-2</c:v>
                </c:pt>
                <c:pt idx="9">
                  <c:v>9.1044100000000003E-2</c:v>
                </c:pt>
                <c:pt idx="10">
                  <c:v>0.12962080000000001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7.7182399999999998E-2</c:v>
                </c:pt>
                <c:pt idx="1">
                  <c:v>7.9017000000000004E-2</c:v>
                </c:pt>
                <c:pt idx="2">
                  <c:v>6.4989699999999997E-2</c:v>
                </c:pt>
                <c:pt idx="3">
                  <c:v>0.1048781</c:v>
                </c:pt>
                <c:pt idx="4">
                  <c:v>0.1180768</c:v>
                </c:pt>
                <c:pt idx="5">
                  <c:v>0.10775410000000001</c:v>
                </c:pt>
                <c:pt idx="6">
                  <c:v>8.5707800000000001E-2</c:v>
                </c:pt>
                <c:pt idx="7">
                  <c:v>0.1258058</c:v>
                </c:pt>
                <c:pt idx="8">
                  <c:v>0.13621330000000001</c:v>
                </c:pt>
                <c:pt idx="9">
                  <c:v>0.1468421</c:v>
                </c:pt>
                <c:pt idx="10">
                  <c:v>9.0451000000000004E-2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0.9149853</c:v>
                </c:pt>
                <c:pt idx="1">
                  <c:v>0.87197910000000001</c:v>
                </c:pt>
                <c:pt idx="2">
                  <c:v>0.91024389999999999</c:v>
                </c:pt>
                <c:pt idx="3">
                  <c:v>0.80912720000000005</c:v>
                </c:pt>
                <c:pt idx="4">
                  <c:v>0.82818840000000005</c:v>
                </c:pt>
                <c:pt idx="5">
                  <c:v>0.8751061</c:v>
                </c:pt>
                <c:pt idx="6">
                  <c:v>0.82290770000000002</c:v>
                </c:pt>
                <c:pt idx="7">
                  <c:v>0.87553829999999999</c:v>
                </c:pt>
                <c:pt idx="8">
                  <c:v>0.78711540000000002</c:v>
                </c:pt>
                <c:pt idx="9">
                  <c:v>0.7937765</c:v>
                </c:pt>
                <c:pt idx="10">
                  <c:v>0.81291409999999997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7.05736E-2</c:v>
                </c:pt>
                <c:pt idx="1">
                  <c:v>0.10453220000000001</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5.2112400000000003E-2</c:v>
                </c:pt>
                <c:pt idx="1">
                  <c:v>6.9518200000000002E-2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6.5487799999999999E-2</c:v>
                </c:pt>
                <c:pt idx="1">
                  <c:v>5.7340599999999999E-2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0.91239769999999998</c:v>
                </c:pt>
                <c:pt idx="1">
                  <c:v>0.81695669999999998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0.41870200000000002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0.29157929999999999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0.21766240000000001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9.0491060999999995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5.75962E-2</c:v>
                </c:pt>
                <c:pt idx="1">
                  <c:v>0.1123495</c:v>
                </c:pt>
                <c:pt idx="2">
                  <c:v>0.12250759999999999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3.0216E-2</c:v>
                </c:pt>
                <c:pt idx="1">
                  <c:v>5.8546399999999998E-2</c:v>
                </c:pt>
                <c:pt idx="2">
                  <c:v>0.16533880000000001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5.07033E-2</c:v>
                </c:pt>
                <c:pt idx="1">
                  <c:v>7.3672000000000001E-2</c:v>
                </c:pt>
                <c:pt idx="2">
                  <c:v>0.23540800000000001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0.90598860000000003</c:v>
                </c:pt>
                <c:pt idx="1">
                  <c:v>0.87197579999999997</c:v>
                </c:pt>
                <c:pt idx="2">
                  <c:v>0.64952719999999997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0.1076179</c:v>
                </c:pt>
                <c:pt idx="1">
                  <c:v>0.18166080000000001</c:v>
                </c:pt>
                <c:pt idx="2">
                  <c:v>0.12549869999999999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0.10684159999999999</c:v>
                </c:pt>
                <c:pt idx="1">
                  <c:v>6.8963300000000005E-2</c:v>
                </c:pt>
                <c:pt idx="2">
                  <c:v>7.52771E-2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0.11596670000000001</c:v>
                </c:pt>
                <c:pt idx="1">
                  <c:v>7.8149700000000002E-2</c:v>
                </c:pt>
                <c:pt idx="2">
                  <c:v>0.10971939999999999</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0.2991009</c:v>
                </c:pt>
                <c:pt idx="1">
                  <c:v>0.86486640000000004</c:v>
                </c:pt>
                <c:pt idx="2">
                  <c:v>0.67384529999999998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0.17261489999999999</c:v>
                </c:pt>
                <c:pt idx="1">
                  <c:v>9.4792899999999999E-2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6.9704100000000005E-2</c:v>
                </c:pt>
                <c:pt idx="1">
                  <c:v>4.6289200000000003E-2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8.5197099999999998E-2</c:v>
                </c:pt>
                <c:pt idx="1">
                  <c:v>0.1624189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0.49021379999999998</c:v>
                </c:pt>
                <c:pt idx="1">
                  <c:v>0.2408816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8.8939099999999993E-2</c:v>
                </c:pt>
                <c:pt idx="1">
                  <c:v>0.15519340000000001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8.1636E-2</c:v>
                </c:pt>
                <c:pt idx="1">
                  <c:v>0.1034669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8.8889200000000002E-2</c:v>
                </c:pt>
                <c:pt idx="1">
                  <c:v>0.15893350000000001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0.65413060000000001</c:v>
                </c:pt>
                <c:pt idx="1">
                  <c:v>0.54530889999999999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0.83159890000000003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0.75924469999999999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0.7662236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0.78816949999999997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0.86534840000000002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0.85792780000000002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0.86196079999999997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0.87240830000000003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0.94607839999999999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0.93273170000000005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0.93192870000000005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0.94127519999999998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9.3880199999999997E-2</c:v>
                </c:pt>
                <c:pt idx="1">
                  <c:v>0.2338134</c:v>
                </c:pt>
                <c:pt idx="2">
                  <c:v>0.23739959999999999</c:v>
                </c:pt>
                <c:pt idx="3">
                  <c:v>0.2985448</c:v>
                </c:pt>
                <c:pt idx="4">
                  <c:v>5.7507200000000001E-2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4.34521E-2</c:v>
                </c:pt>
                <c:pt idx="1">
                  <c:v>4.3521400000000002E-2</c:v>
                </c:pt>
                <c:pt idx="2">
                  <c:v>4.3544199999999998E-2</c:v>
                </c:pt>
                <c:pt idx="3">
                  <c:v>3.5049799999999999E-2</c:v>
                </c:pt>
                <c:pt idx="4">
                  <c:v>3.8677000000000003E-2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9.23099E-2</c:v>
                </c:pt>
                <c:pt idx="1">
                  <c:v>9.1240799999999997E-2</c:v>
                </c:pt>
                <c:pt idx="2">
                  <c:v>7.1473200000000001E-2</c:v>
                </c:pt>
                <c:pt idx="3">
                  <c:v>5.6397999999999997E-2</c:v>
                </c:pt>
                <c:pt idx="4">
                  <c:v>5.64693E-2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0.80791760000000001</c:v>
                </c:pt>
                <c:pt idx="1">
                  <c:v>0.75284289999999998</c:v>
                </c:pt>
                <c:pt idx="2">
                  <c:v>0.78394569999999997</c:v>
                </c:pt>
                <c:pt idx="3">
                  <c:v>0.85039109999999996</c:v>
                </c:pt>
                <c:pt idx="4">
                  <c:v>0.85760199999999998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0.71842410000000001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0.70377179999999995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0.71278629999999998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0.72090730000000003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0.7814371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0.79192169999999995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0.79292269999999998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0.76454290000000003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0.79450980000000004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0.78838710000000001</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0.77410999999999996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0.78252299999999997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0.73149609999999998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0.74870130000000001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0.72555409999999998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0.74556210000000001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0.65342350000000005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0.75694439999999996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0.80222839999999995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0.80056579999999999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0.96701230000000005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0.95268140000000001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0.94794089999999998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0.95063690000000001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0.81698110000000002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0.81049329999999997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0.79234970000000005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0.80175160000000001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0.96509429999999996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0.96296300000000001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0.96269839999999995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0.95765469999999997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0.84875619999999996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0.85806970000000005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0.85120530000000005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0.84303799999999995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0.90716609999999998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0.91307280000000002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0.89831649999999996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0.90173009999999998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6.6706299999999996E-2</c:v>
                </c:pt>
                <c:pt idx="1">
                  <c:v>0.16173129999999999</c:v>
                </c:pt>
                <c:pt idx="2">
                  <c:v>0.23276730000000001</c:v>
                </c:pt>
                <c:pt idx="3">
                  <c:v>0.14301759999999999</c:v>
                </c:pt>
                <c:pt idx="4">
                  <c:v>2.9791100000000001E-2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2.9754200000000001E-2</c:v>
                </c:pt>
                <c:pt idx="1">
                  <c:v>4.1168200000000002E-2</c:v>
                </c:pt>
                <c:pt idx="2">
                  <c:v>4.6278100000000003E-2</c:v>
                </c:pt>
                <c:pt idx="3">
                  <c:v>5.0871899999999998E-2</c:v>
                </c:pt>
                <c:pt idx="4">
                  <c:v>2.5043099999999999E-2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5.9302399999999998E-2</c:v>
                </c:pt>
                <c:pt idx="1">
                  <c:v>0.14521780000000001</c:v>
                </c:pt>
                <c:pt idx="2">
                  <c:v>0.12945490000000001</c:v>
                </c:pt>
                <c:pt idx="3">
                  <c:v>7.2309200000000004E-2</c:v>
                </c:pt>
                <c:pt idx="4">
                  <c:v>4.1678699999999999E-2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0.94226270000000001</c:v>
                </c:pt>
                <c:pt idx="1">
                  <c:v>0.87065239999999999</c:v>
                </c:pt>
                <c:pt idx="2">
                  <c:v>0.79865209999999998</c:v>
                </c:pt>
                <c:pt idx="3">
                  <c:v>0.80208179999999996</c:v>
                </c:pt>
                <c:pt idx="4">
                  <c:v>0.9519048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0.82218309999999994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0.8442982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0.84587020000000002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0.85400909999999997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0.83570299999999997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0.85343709999999995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0.84534730000000002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0.84508899999999998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0.72236959999999995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0.72582970000000002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0.74037090000000005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0.73811269999999995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0.58616349999999995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0.5859375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0.75945680000000004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0.81540809999999997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0.84837280000000004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0.87216340000000003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0.81825329999999996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0.83690710000000001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0.82534470000000004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0.81872909999999999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0.83015740000000005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0.85072559999999997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0.84362139999999997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0.84433630000000004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0.74955910000000003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0.72679050000000001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0.73594769999999998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0.73190350000000004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0.77962089999999995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0.78045600000000004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0.77582850000000003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0.80769230000000003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0.92884250000000002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0.94431900000000002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0.94298249999999995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0.95488720000000005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3.7933099999999997E-2</c:v>
                </c:pt>
                <c:pt idx="1">
                  <c:v>0.15418209999999999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5.9838500000000003E-2</c:v>
                </c:pt>
                <c:pt idx="1">
                  <c:v>5.88645E-2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0.1406347</c:v>
                </c:pt>
                <c:pt idx="1">
                  <c:v>0.16654869999999999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0.7623202</c:v>
                </c:pt>
                <c:pt idx="1">
                  <c:v>0.71582440000000003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0.98238749999999997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0.98286600000000002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0.98432600000000003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0.99216300000000002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0.93990759999999995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0.94684800000000002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0.93805309999999997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0.93475529999999996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0.70363290000000001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0.69180330000000001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0.67627119999999996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0.66502459999999997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0.78649639999999998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0.76451610000000003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0.7614379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0.74645669999999997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0.71715329999999999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0.71746030000000005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0.77035830000000005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0.73395929999999998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0.67114090000000004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0.71539960000000002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0.70777990000000002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0.73197780000000001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0.86046509999999998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0.81318679999999999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0.81189710000000004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0.79721359999999997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0.89623870000000005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0.89719629999999995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0.896088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0.91230370000000005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0.78233149999999996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0.81213869999999999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0.81452190000000002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0.81743670000000002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0.90073530000000002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0.9070513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0.90682200000000002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0.90430619999999995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0.1164912</c:v>
                </c:pt>
                <c:pt idx="1">
                  <c:v>0.15496380000000001</c:v>
                </c:pt>
                <c:pt idx="2">
                  <c:v>0.1165615</c:v>
                </c:pt>
                <c:pt idx="3">
                  <c:v>0.17322109999999999</c:v>
                </c:pt>
                <c:pt idx="4">
                  <c:v>0.21139920000000001</c:v>
                </c:pt>
                <c:pt idx="5">
                  <c:v>0.1280712</c:v>
                </c:pt>
                <c:pt idx="6">
                  <c:v>6.3536999999999996E-2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8.3322099999999996E-2</c:v>
                </c:pt>
                <c:pt idx="1">
                  <c:v>8.7471800000000002E-2</c:v>
                </c:pt>
                <c:pt idx="2">
                  <c:v>7.3550699999999997E-2</c:v>
                </c:pt>
                <c:pt idx="3">
                  <c:v>6.8310399999999993E-2</c:v>
                </c:pt>
                <c:pt idx="4">
                  <c:v>8.3644800000000005E-2</c:v>
                </c:pt>
                <c:pt idx="5">
                  <c:v>5.99844E-2</c:v>
                </c:pt>
                <c:pt idx="6">
                  <c:v>5.0196200000000003E-2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0.13600119999999999</c:v>
                </c:pt>
                <c:pt idx="1">
                  <c:v>0.15227589999999999</c:v>
                </c:pt>
                <c:pt idx="2">
                  <c:v>0.2143988</c:v>
                </c:pt>
                <c:pt idx="3">
                  <c:v>0.19809579999999999</c:v>
                </c:pt>
                <c:pt idx="4">
                  <c:v>0.1795706</c:v>
                </c:pt>
                <c:pt idx="5">
                  <c:v>0.12693579999999999</c:v>
                </c:pt>
                <c:pt idx="6">
                  <c:v>8.4239499999999995E-2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0.80660829999999994</c:v>
                </c:pt>
                <c:pt idx="1">
                  <c:v>0.74409720000000001</c:v>
                </c:pt>
                <c:pt idx="2">
                  <c:v>0.74569189999999996</c:v>
                </c:pt>
                <c:pt idx="3">
                  <c:v>0.76155539999999999</c:v>
                </c:pt>
                <c:pt idx="4">
                  <c:v>0.67560149999999997</c:v>
                </c:pt>
                <c:pt idx="5">
                  <c:v>0.86320059999999998</c:v>
                </c:pt>
                <c:pt idx="6">
                  <c:v>0.90616479999999999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0.92224229999999996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0.91482649999999999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0.89593500000000004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0.89953629999999996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0.86307049999999996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0.87822880000000003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0.82706769999999996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0.85663719999999999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0.88287150000000003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0.87186260000000004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0.85217390000000004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0.88546259999999999</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0.85114500000000004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0.83216780000000001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0.77946769999999999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0.79087450000000004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0.79856119999999997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0.80887370000000003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0.86721309999999996</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0.89589439999999998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0.91063170000000004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0.90557279999999996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0.83750000000000002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0.84480230000000001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0.86490940000000005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0.86594760000000004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0.81803800000000004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0.82941180000000003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0.82085560000000002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0.81149729999999998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0.81782949999999999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0.79166669999999995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0.75362320000000005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0.78694160000000002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0.1131679</c:v>
                </c:pt>
                <c:pt idx="1">
                  <c:v>8.2639500000000005E-2</c:v>
                </c:pt>
                <c:pt idx="2">
                  <c:v>0.1832985</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3.4695200000000002E-2</c:v>
                </c:pt>
                <c:pt idx="1">
                  <c:v>7.11455E-2</c:v>
                </c:pt>
                <c:pt idx="2">
                  <c:v>0.1020505</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5.9621599999999997E-2</c:v>
                </c:pt>
                <c:pt idx="1">
                  <c:v>0.1314535</c:v>
                </c:pt>
                <c:pt idx="2">
                  <c:v>0.16450319999999999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0.9541868</c:v>
                </c:pt>
                <c:pt idx="1">
                  <c:v>0.81006560000000005</c:v>
                </c:pt>
                <c:pt idx="2">
                  <c:v>0.7177287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0.88180400000000003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0.87017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0.79416529999999996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0.81481479999999995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0.5455487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0.58211520000000005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0.58250829999999998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0.55546359999999995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0.60861920000000003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0.62273710000000004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0.64536519999999997</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0.63146550000000001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0.89375680000000002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0.8808473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0.89006160000000001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0.89382070000000002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0.72255829999999999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0.71711460000000005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0.71622589999999997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0.71408249999999995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0.77896469999999995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0.77204879999999998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0.76390769999999997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0.75880760000000003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0.33976830000000002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0.2866242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0.3427673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0.30333329999999997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0.2136401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0.23092370000000001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0.24054980000000001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0.23501030000000001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0.53032440000000003</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0.50777779999999995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0.50821470000000002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0.49284929999999999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0.10856780000000001</c:v>
                </c:pt>
                <c:pt idx="1">
                  <c:v>7.7716800000000003E-2</c:v>
                </c:pt>
                <c:pt idx="2">
                  <c:v>7.7206999999999998E-2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7.2922899999999999E-2</c:v>
                </c:pt>
                <c:pt idx="1">
                  <c:v>3.3361700000000001E-2</c:v>
                </c:pt>
                <c:pt idx="2">
                  <c:v>1.6191000000000001E-2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0.12991449999999999</c:v>
                </c:pt>
                <c:pt idx="1">
                  <c:v>4.4832499999999997E-2</c:v>
                </c:pt>
                <c:pt idx="2">
                  <c:v>2.9101999999999999E-3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0.74275690000000005</c:v>
                </c:pt>
                <c:pt idx="1">
                  <c:v>0.93497269999999999</c:v>
                </c:pt>
                <c:pt idx="2">
                  <c:v>0.99165409999999998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0.53225809999999996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0.55165690000000001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0.55432780000000004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0.55232559999999997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0.59685860000000002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0.62525050000000004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0.66146340000000003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0.65377180000000001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0.58243080000000003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0.57086610000000004</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0.61909259999999999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0.64065510000000003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0.88031499999999996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0.86116570000000003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0.8591917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0.86688739999999997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0.92686939999999995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0.90601759999999998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0.89680919999999997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0.90280629999999995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0.65607479999999996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0.66589149999999997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0.67631379999999996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0.67058819999999997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0.82240440000000004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0.81997679999999995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0.81334980000000001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0.86525759999999996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8.9811827999999991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9.0112956999999998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9.0360790000000009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0.1633675</c:v>
                </c:pt>
                <c:pt idx="1">
                  <c:v>6.1958399999999997E-2</c:v>
                </c:pt>
                <c:pt idx="2">
                  <c:v>0.1250927</c:v>
                </c:pt>
                <c:pt idx="3">
                  <c:v>0.14362459999999999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4.95897E-2</c:v>
                </c:pt>
                <c:pt idx="1">
                  <c:v>5.0193399999999999E-2</c:v>
                </c:pt>
                <c:pt idx="2">
                  <c:v>4.3111200000000002E-2</c:v>
                </c:pt>
                <c:pt idx="3">
                  <c:v>7.6914899999999994E-2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7.9056299999999996E-2</c:v>
                </c:pt>
                <c:pt idx="1">
                  <c:v>7.8479099999999996E-2</c:v>
                </c:pt>
                <c:pt idx="2">
                  <c:v>5.4524499999999997E-2</c:v>
                </c:pt>
                <c:pt idx="3">
                  <c:v>0.20205329999999999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0.84358100000000003</c:v>
                </c:pt>
                <c:pt idx="1">
                  <c:v>0.81891400000000003</c:v>
                </c:pt>
                <c:pt idx="2">
                  <c:v>0.8697433</c:v>
                </c:pt>
                <c:pt idx="3">
                  <c:v>0.59622299999999995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0.22147210000000001</c:v>
                </c:pt>
                <c:pt idx="1">
                  <c:v>0.1518603</c:v>
                </c:pt>
                <c:pt idx="2">
                  <c:v>0.13246479999999999</c:v>
                </c:pt>
                <c:pt idx="3">
                  <c:v>7.4351399999999998E-2</c:v>
                </c:pt>
                <c:pt idx="4">
                  <c:v>8.2257200000000003E-2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5.0278900000000001E-2</c:v>
                </c:pt>
                <c:pt idx="1">
                  <c:v>7.6277399999999995E-2</c:v>
                </c:pt>
                <c:pt idx="2">
                  <c:v>4.2514099999999999E-2</c:v>
                </c:pt>
                <c:pt idx="3">
                  <c:v>8.2074800000000003E-2</c:v>
                </c:pt>
                <c:pt idx="4">
                  <c:v>8.7903999999999996E-2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0.11694789999999999</c:v>
                </c:pt>
                <c:pt idx="1">
                  <c:v>9.0038400000000005E-2</c:v>
                </c:pt>
                <c:pt idx="2">
                  <c:v>6.5210400000000002E-2</c:v>
                </c:pt>
                <c:pt idx="3">
                  <c:v>0.13522110000000001</c:v>
                </c:pt>
                <c:pt idx="4">
                  <c:v>0.12619230000000001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0.76325140000000002</c:v>
                </c:pt>
                <c:pt idx="1">
                  <c:v>0.71728590000000003</c:v>
                </c:pt>
                <c:pt idx="2">
                  <c:v>0.89229020000000003</c:v>
                </c:pt>
                <c:pt idx="3">
                  <c:v>0.63882139999999998</c:v>
                </c:pt>
                <c:pt idx="4">
                  <c:v>0.56487960000000004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Oxford University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97443056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1,304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1,537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111363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74301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856477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969554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938334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215648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87643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126246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661978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945906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786238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3780124"/>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00498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363628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845502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129852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21744721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38402353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40326495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41898760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57381605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41266941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8643446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86683792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99991877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80317719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9471557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61356214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64832167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17958388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29169985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09217817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76400852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53209968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93887967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21194870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40170309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98960674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88420079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36645771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61667081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21225727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16891999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00532908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7770664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52635517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91679705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67498684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49552344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86661364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28450492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36209895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53100557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89584019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35681277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08194231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93732111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62298257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88712126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4807166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97766018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64645598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387813" y="622300"/>
            <a:ext cx="389081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Oxford University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19938102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04840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61166997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51845675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07138137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27867591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73036544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13353238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19318036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40372990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6015974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45815949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20838331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9772881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77584434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20582500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78460126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74465836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43510067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53363251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09740907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12631924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84735142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891306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4835831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15719489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74396550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23982034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52647598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80443474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76756484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85344742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9858551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700600"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Oxford University Hospitals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80598320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6980131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96777011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22284019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66229256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54474320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51105484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06983769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91499037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65838811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3831014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75609996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45842443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38759648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16168163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5727583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38823044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67022232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6539532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76173176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588352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921239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235672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692038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498050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259963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965530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135844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084331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365375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478507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835016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732284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227975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241934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34767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123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290323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760558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117041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600094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307910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42886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71858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577478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860890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190366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26580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319455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977520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901330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396921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444425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34947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052481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635787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950260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24294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474681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469549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12306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957513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586981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278418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14465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859696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997029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186194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443311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144668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863713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42291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772252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851258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013954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535146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9727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263233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107885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945030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262442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266117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617916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137037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683804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334628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930849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553510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765775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405552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719894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672137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406495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367816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099463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448823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7533067"/>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013099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019982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525735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77678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474035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447990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636017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37567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733864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413678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313162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498563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90536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063488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120622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429814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923297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563284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348317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101011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399290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844541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430045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044344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875136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163700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153997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965916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470928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686305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715090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24377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778134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444838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018681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72389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046524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98828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882535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042871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575363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954055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234927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358825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057340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1,537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2,885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88447935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92620321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1,537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45814568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1,537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387813" y="622300"/>
            <a:ext cx="3890810" cy="276999"/>
          </a:xfrm>
          <a:prstGeom prst="rect">
            <a:avLst/>
          </a:prstGeom>
          <a:noFill/>
        </p:spPr>
        <p:txBody>
          <a:bodyPr wrap="none" rtlCol="0">
            <a:spAutoFit/>
          </a:bodyPr>
          <a:lstStyle/>
          <a:p>
            <a:pPr algn="r"/>
            <a:r>
              <a:rPr lang="en-GB" sz="1200" b="1">
                <a:solidFill>
                  <a:srgbClr val="336E9F"/>
                </a:solidFill>
                <a:latin typeface="Arial"/>
                <a:cs typeface="Arial"/>
              </a:rPr>
              <a:t>Oxford University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23313</Words>
  <Application>Microsoft Office PowerPoint</Application>
  <PresentationFormat>Custom</PresentationFormat>
  <Paragraphs>5952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