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9.1712600000000005E-2</c:v>
                </c:pt>
                <c:pt idx="1">
                  <c:v>6.1701699999999998E-2</c:v>
                </c:pt>
                <c:pt idx="2">
                  <c:v>6.0831900000000001E-2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6.2117699999999998E-2</c:v>
                </c:pt>
                <c:pt idx="1">
                  <c:v>9.0772400000000003E-2</c:v>
                </c:pt>
                <c:pt idx="2">
                  <c:v>3.6811999999999998E-2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5.43113E-2</c:v>
                </c:pt>
                <c:pt idx="1">
                  <c:v>0.1083648</c:v>
                </c:pt>
                <c:pt idx="2">
                  <c:v>2.44382E-2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0.94099370000000004</c:v>
                </c:pt>
                <c:pt idx="1">
                  <c:v>0.83745740000000002</c:v>
                </c:pt>
                <c:pt idx="2">
                  <c:v>0.96663160000000004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6.5338800000000002E-2</c:v>
                </c:pt>
                <c:pt idx="1">
                  <c:v>7.5513300000000005E-2</c:v>
                </c:pt>
                <c:pt idx="2">
                  <c:v>4.5200600000000001E-2</c:v>
                </c:pt>
                <c:pt idx="3">
                  <c:v>0.16877010000000001</c:v>
                </c:pt>
                <c:pt idx="4">
                  <c:v>0.11538279999999999</c:v>
                </c:pt>
                <c:pt idx="5">
                  <c:v>0.16650470000000001</c:v>
                </c:pt>
                <c:pt idx="6">
                  <c:v>8.0378500000000005E-2</c:v>
                </c:pt>
                <c:pt idx="7">
                  <c:v>7.5881299999999999E-2</c:v>
                </c:pt>
                <c:pt idx="8">
                  <c:v>0.1179786</c:v>
                </c:pt>
                <c:pt idx="9">
                  <c:v>9.0275900000000006E-2</c:v>
                </c:pt>
                <c:pt idx="10">
                  <c:v>0.12974340000000001</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5.5259500000000003E-2</c:v>
                </c:pt>
                <c:pt idx="1">
                  <c:v>9.8242599999999999E-2</c:v>
                </c:pt>
                <c:pt idx="2">
                  <c:v>9.7607399999999997E-2</c:v>
                </c:pt>
                <c:pt idx="3">
                  <c:v>0.20649980000000001</c:v>
                </c:pt>
                <c:pt idx="4">
                  <c:v>0.17327919999999999</c:v>
                </c:pt>
                <c:pt idx="5">
                  <c:v>6.3154799999999997E-2</c:v>
                </c:pt>
                <c:pt idx="6">
                  <c:v>0.10867159999999999</c:v>
                </c:pt>
                <c:pt idx="7">
                  <c:v>0.11104310000000001</c:v>
                </c:pt>
                <c:pt idx="8">
                  <c:v>0.21981149999999999</c:v>
                </c:pt>
                <c:pt idx="9">
                  <c:v>0.18876029999999999</c:v>
                </c:pt>
                <c:pt idx="10">
                  <c:v>0.1414086</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7.0663100000000006E-2</c:v>
                </c:pt>
                <c:pt idx="1">
                  <c:v>5.6543700000000002E-2</c:v>
                </c:pt>
                <c:pt idx="2">
                  <c:v>4.0700899999999998E-2</c:v>
                </c:pt>
                <c:pt idx="3">
                  <c:v>4.7565999999999997E-2</c:v>
                </c:pt>
                <c:pt idx="4">
                  <c:v>7.39929E-2</c:v>
                </c:pt>
                <c:pt idx="5">
                  <c:v>0.1002784</c:v>
                </c:pt>
                <c:pt idx="6">
                  <c:v>6.0794300000000003E-2</c:v>
                </c:pt>
                <c:pt idx="7">
                  <c:v>9.8066399999999998E-2</c:v>
                </c:pt>
                <c:pt idx="8">
                  <c:v>7.4949600000000005E-2</c:v>
                </c:pt>
                <c:pt idx="9">
                  <c:v>9.7984000000000002E-2</c:v>
                </c:pt>
                <c:pt idx="10">
                  <c:v>8.4557099999999996E-2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0.92978729999999998</c:v>
                </c:pt>
                <c:pt idx="1">
                  <c:v>0.87372369999999999</c:v>
                </c:pt>
                <c:pt idx="2">
                  <c:v>0.8839709</c:v>
                </c:pt>
                <c:pt idx="3">
                  <c:v>0.80592759999999997</c:v>
                </c:pt>
                <c:pt idx="4">
                  <c:v>0.8917195</c:v>
                </c:pt>
                <c:pt idx="5">
                  <c:v>0.89086620000000005</c:v>
                </c:pt>
                <c:pt idx="6">
                  <c:v>0.82680790000000004</c:v>
                </c:pt>
                <c:pt idx="7">
                  <c:v>0.88304579999999999</c:v>
                </c:pt>
                <c:pt idx="8">
                  <c:v>0.77317910000000001</c:v>
                </c:pt>
                <c:pt idx="9">
                  <c:v>0.86265289999999994</c:v>
                </c:pt>
                <c:pt idx="10">
                  <c:v>0.77454789999999996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6.0822099999999997E-2</c:v>
                </c:pt>
                <c:pt idx="1">
                  <c:v>9.2844599999999999E-2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7.1615300000000007E-2</c:v>
                </c:pt>
                <c:pt idx="1">
                  <c:v>9.2893500000000004E-2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5.5736300000000003E-2</c:v>
                </c:pt>
                <c:pt idx="1">
                  <c:v>4.5652999999999999E-2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0.88331040000000005</c:v>
                </c:pt>
                <c:pt idx="1">
                  <c:v>0.80765299999999995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0.3898085</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0.34936620000000002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0.18876899999999999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9.0385898000000005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4.7133300000000003E-2</c:v>
                </c:pt>
                <c:pt idx="1">
                  <c:v>0.10444440000000001</c:v>
                </c:pt>
                <c:pt idx="2">
                  <c:v>0.1092407</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5.1142E-2</c:v>
                </c:pt>
                <c:pt idx="1">
                  <c:v>7.4356500000000006E-2</c:v>
                </c:pt>
                <c:pt idx="2">
                  <c:v>0.19187270000000001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4.02403E-2</c:v>
                </c:pt>
                <c:pt idx="1">
                  <c:v>6.5766900000000003E-2</c:v>
                </c:pt>
                <c:pt idx="2">
                  <c:v>0.22214110000000001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0.91516430000000004</c:v>
                </c:pt>
                <c:pt idx="1">
                  <c:v>0.88405100000000003</c:v>
                </c:pt>
                <c:pt idx="2">
                  <c:v>0.44895699999999999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7.5496900000000006E-2</c:v>
                </c:pt>
                <c:pt idx="1">
                  <c:v>0.166465</c:v>
                </c:pt>
                <c:pt idx="2">
                  <c:v>0.1100396</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0.1710834</c:v>
                </c:pt>
                <c:pt idx="1">
                  <c:v>9.9354899999999996E-2</c:v>
                </c:pt>
                <c:pt idx="2">
                  <c:v>0.1061952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8.3845799999999998E-2</c:v>
                </c:pt>
                <c:pt idx="1">
                  <c:v>6.2953899999999993E-2</c:v>
                </c:pt>
                <c:pt idx="2">
                  <c:v>9.4260300000000005E-2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0.31200899999999998</c:v>
                </c:pt>
                <c:pt idx="1">
                  <c:v>0.86417999999999995</c:v>
                </c:pt>
                <c:pt idx="2">
                  <c:v>0.68338120000000002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0.14991099999999999</c:v>
                </c:pt>
                <c:pt idx="1">
                  <c:v>7.9993599999999998E-2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0.1151118</c:v>
                </c:pt>
                <c:pt idx="1">
                  <c:v>7.5887899999999994E-2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6.2493199999999999E-2</c:v>
                </c:pt>
                <c:pt idx="1">
                  <c:v>0.14761959999999999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0.45005410000000001</c:v>
                </c:pt>
                <c:pt idx="1">
                  <c:v>0.2497762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7.3299600000000006E-2</c:v>
                </c:pt>
                <c:pt idx="1">
                  <c:v>0.12803049999999999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0.1129149</c:v>
                </c:pt>
                <c:pt idx="1">
                  <c:v>0.15779280000000001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7.3249700000000001E-2</c:v>
                </c:pt>
                <c:pt idx="1">
                  <c:v>0.13177059999999999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0.66345989999999999</c:v>
                </c:pt>
                <c:pt idx="1">
                  <c:v>0.54043560000000002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0.81932769999999999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0.76091949999999997</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0.76938779999999996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0.78616350000000002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0.85803759999999996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0.8535469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0.82758620000000005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0.85146440000000001</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0.93333330000000003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0.90758289999999997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0.90243899999999999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0.89715540000000005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8.1303E-2</c:v>
                </c:pt>
                <c:pt idx="1">
                  <c:v>0.2188831</c:v>
                </c:pt>
                <c:pt idx="2">
                  <c:v>0.2232277</c:v>
                </c:pt>
                <c:pt idx="3">
                  <c:v>0.28658709999999998</c:v>
                </c:pt>
                <c:pt idx="4">
                  <c:v>4.4378000000000001E-2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6.8606500000000001E-2</c:v>
                </c:pt>
                <c:pt idx="1">
                  <c:v>7.3382100000000006E-2</c:v>
                </c:pt>
                <c:pt idx="2">
                  <c:v>7.1888099999999996E-2</c:v>
                </c:pt>
                <c:pt idx="3">
                  <c:v>5.8965200000000002E-2</c:v>
                </c:pt>
                <c:pt idx="4">
                  <c:v>6.4935499999999993E-2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7.9732600000000001E-2</c:v>
                </c:pt>
                <c:pt idx="1">
                  <c:v>7.63104E-2</c:v>
                </c:pt>
                <c:pt idx="2">
                  <c:v>5.7301299999999999E-2</c:v>
                </c:pt>
                <c:pt idx="3">
                  <c:v>4.4440300000000002E-2</c:v>
                </c:pt>
                <c:pt idx="4">
                  <c:v>4.3339999999999997E-2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0.82925970000000004</c:v>
                </c:pt>
                <c:pt idx="1">
                  <c:v>0.75290000000000001</c:v>
                </c:pt>
                <c:pt idx="2">
                  <c:v>0.79678070000000001</c:v>
                </c:pt>
                <c:pt idx="3">
                  <c:v>0.86361209999999999</c:v>
                </c:pt>
                <c:pt idx="4">
                  <c:v>0.84730539999999999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0.64971749999999995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0.63608560000000003</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0.66855520000000002</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0.67663039999999997</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0.82638889999999998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0.82421880000000003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0.858209</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0.86100390000000004</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0.76559549999999998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0.800813</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0.78996279999999997</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0.80970149999999996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0.70229010000000003</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0.72801640000000001</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0.73134330000000003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0.76074770000000003</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0.57831330000000003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0.73275860000000004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0.78373020000000004</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0.82902580000000003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0.94824019999999998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0.94772730000000005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0.94534410000000002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0.9414226</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0.80912859999999998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0.77652370000000004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0.7762097</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0.81666669999999997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0.96238939999999995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0.94915249999999995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0.94444439999999996</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0.96559139999999999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0.85219400000000001</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0.85128210000000004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0.80896230000000002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0.84309129999999999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0.93737769999999998</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0.92811840000000001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0.93702289999999999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0.9420849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5.7556499999999997E-2</c:v>
                </c:pt>
                <c:pt idx="1">
                  <c:v>0.1489753</c:v>
                </c:pt>
                <c:pt idx="2">
                  <c:v>0.21843360000000001</c:v>
                </c:pt>
                <c:pt idx="3">
                  <c:v>0.13015299999999999</c:v>
                </c:pt>
                <c:pt idx="4">
                  <c:v>2.2015300000000002E-2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4.8053899999999997E-2</c:v>
                </c:pt>
                <c:pt idx="1">
                  <c:v>6.6680100000000006E-2</c:v>
                </c:pt>
                <c:pt idx="2">
                  <c:v>7.4945399999999995E-2</c:v>
                </c:pt>
                <c:pt idx="3">
                  <c:v>7.6601199999999994E-2</c:v>
                </c:pt>
                <c:pt idx="4">
                  <c:v>4.0594600000000002E-2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5.0152500000000003E-2</c:v>
                </c:pt>
                <c:pt idx="1">
                  <c:v>0.13246179999999999</c:v>
                </c:pt>
                <c:pt idx="2">
                  <c:v>0.11512120000000001</c:v>
                </c:pt>
                <c:pt idx="3">
                  <c:v>5.9444499999999997E-2</c:v>
                </c:pt>
                <c:pt idx="4">
                  <c:v>3.39029E-2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0.89804839999999997</c:v>
                </c:pt>
                <c:pt idx="1">
                  <c:v>0.85265299999999999</c:v>
                </c:pt>
                <c:pt idx="2">
                  <c:v>0.79770949999999996</c:v>
                </c:pt>
                <c:pt idx="3">
                  <c:v>0.80940809999999996</c:v>
                </c:pt>
                <c:pt idx="4">
                  <c:v>0.94019989999999998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0.84893620000000003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0.83370789999999995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0.84143760000000001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0.85501070000000001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0.82129280000000005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0.85192699999999999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0.85233639999999999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0.86940300000000004</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0.68972750000000005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0.71651790000000004</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0.70875759999999999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0.73877550000000003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0.59375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0.63278690000000004</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0.68509620000000004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0.81818179999999996</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0.83006539999999995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0.87339060000000002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0.80725190000000002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0.83844580000000002</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0.84819730000000004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0.84398499999999999</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0.80522090000000002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0.85294119999999995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0.83499009999999996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0.86990290000000003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0.64940240000000005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0.71535579999999999</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0.71906349999999997</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0.7610922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0.72137399999999996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0.79387759999999996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0.7457627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0.77819550000000004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0.92235290000000003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0.93147210000000003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0.92778989999999995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0.95329090000000005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1.7898399999999998E-2</c:v>
                </c:pt>
                <c:pt idx="1">
                  <c:v>0.13535630000000001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9.9907899999999994E-2</c:v>
                </c:pt>
                <c:pt idx="1">
                  <c:v>9.6516199999999996E-2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0.1206</c:v>
                </c:pt>
                <c:pt idx="1">
                  <c:v>0.14772289999999999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0.83488890000000004</c:v>
                </c:pt>
                <c:pt idx="1">
                  <c:v>0.66377529999999996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0.99082570000000003</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0.97959180000000001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0.98734180000000005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0.99163179999999995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0.93189960000000005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0.9140625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0.9393939</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0.93311040000000001</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0.66862169999999999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0.69283280000000003</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0.64197530000000003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0.73230770000000001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0.74927949999999999</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0.75577559999999999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0.75375380000000003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0.71022730000000001</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0.74342109999999995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0.72781070000000003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0.76854599999999995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0.59003830000000002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0.66269840000000002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0.70992370000000005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0.72377619999999998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0.81564250000000005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0.81229770000000001</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0.80116960000000004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0.84502920000000004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0.88862560000000002</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0.92216980000000004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0.88356159999999995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0.93049329999999997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0.76997579999999999</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0.77696080000000001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0.7732426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0.80320369999999996</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0.86046509999999998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0.85163199999999994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0.88554219999999995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0.1067819</c:v>
                </c:pt>
                <c:pt idx="1">
                  <c:v>0.14194999999999999</c:v>
                </c:pt>
                <c:pt idx="2">
                  <c:v>0.10388509999999999</c:v>
                </c:pt>
                <c:pt idx="3">
                  <c:v>0.16042219999999999</c:v>
                </c:pt>
                <c:pt idx="4">
                  <c:v>0.19855700000000001</c:v>
                </c:pt>
                <c:pt idx="5">
                  <c:v>0.1172425</c:v>
                </c:pt>
                <c:pt idx="6">
                  <c:v>5.4063800000000002E-2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0.1027407</c:v>
                </c:pt>
                <c:pt idx="1">
                  <c:v>0.1134994</c:v>
                </c:pt>
                <c:pt idx="2">
                  <c:v>9.8903500000000005E-2</c:v>
                </c:pt>
                <c:pt idx="3">
                  <c:v>9.39083E-2</c:v>
                </c:pt>
                <c:pt idx="4">
                  <c:v>0.1093293</c:v>
                </c:pt>
                <c:pt idx="5">
                  <c:v>8.16418E-2</c:v>
                </c:pt>
                <c:pt idx="6">
                  <c:v>6.9142599999999999E-2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0.12629180000000001</c:v>
                </c:pt>
                <c:pt idx="1">
                  <c:v>0.1392621</c:v>
                </c:pt>
                <c:pt idx="2">
                  <c:v>0.2017224</c:v>
                </c:pt>
                <c:pt idx="3">
                  <c:v>0.18529680000000001</c:v>
                </c:pt>
                <c:pt idx="4">
                  <c:v>0.1667284</c:v>
                </c:pt>
                <c:pt idx="5">
                  <c:v>0.1161071</c:v>
                </c:pt>
                <c:pt idx="6">
                  <c:v>7.4766299999999994E-2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0.84358310000000003</c:v>
                </c:pt>
                <c:pt idx="1">
                  <c:v>0.72545950000000003</c:v>
                </c:pt>
                <c:pt idx="2">
                  <c:v>0.76576460000000002</c:v>
                </c:pt>
                <c:pt idx="3">
                  <c:v>0.78702369999999999</c:v>
                </c:pt>
                <c:pt idx="4">
                  <c:v>0.73052950000000005</c:v>
                </c:pt>
                <c:pt idx="5">
                  <c:v>0.84937859999999998</c:v>
                </c:pt>
                <c:pt idx="6">
                  <c:v>0.90318469999999995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0.88515410000000005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0.86644949999999998</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0.87755099999999997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0.90322579999999997</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0.89274450000000005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0.86971830000000006</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0.82352939999999997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0.85245899999999997</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0.86342589999999997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0.89115650000000002</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0.80487799999999998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0.83783779999999997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0.85483869999999995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0.89855070000000004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0.76811589999999996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0.73333329999999997</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0.73611110000000002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0.79310340000000001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0.87586209999999998</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0.89726030000000001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0.92024539999999999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0.88343559999999999</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0.7820513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0.83589740000000001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0.80349340000000002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0.8743455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0.72084130000000002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0.77639749999999996</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0.71976969999999996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0.77906980000000003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0.81967210000000001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0.86567159999999999</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0.69444439999999996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0.754386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0.104531</c:v>
                </c:pt>
                <c:pt idx="1">
                  <c:v>7.2603200000000007E-2</c:v>
                </c:pt>
                <c:pt idx="2">
                  <c:v>0.16943659999999999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5.1969099999999997E-2</c:v>
                </c:pt>
                <c:pt idx="1">
                  <c:v>9.1218099999999996E-2</c:v>
                </c:pt>
                <c:pt idx="2">
                  <c:v>0.12977449999999999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5.0984599999999998E-2</c:v>
                </c:pt>
                <c:pt idx="1">
                  <c:v>0.1214172</c:v>
                </c:pt>
                <c:pt idx="2">
                  <c:v>0.15064130000000001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0.95320260000000001</c:v>
                </c:pt>
                <c:pt idx="1">
                  <c:v>0.77912420000000004</c:v>
                </c:pt>
                <c:pt idx="2">
                  <c:v>0.7578241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0.90419159999999998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0.88271599999999995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0.80530970000000002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0.82631580000000004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0.53132829999999998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0.53932579999999997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0.53658539999999999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0.59466019999999997</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0.56276150000000003</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0.63403259999999995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0.59623429999999999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0.64989520000000001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0.8387097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0.8717201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0.86075950000000001</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0.89537710000000004</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0.68831169999999997</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0.68385649999999998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0.70322580000000001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0.69815199999999999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0.72560979999999997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0.76119400000000004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0.75506070000000003</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0.76528600000000002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0.28799999999999998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0.2407407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0.30833329999999998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0.3162393</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0.19305020000000001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0.20469080000000001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0.2270916</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0.25800000000000001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0.43508770000000002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0.45357140000000001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0.4638158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0.4506579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9.6886899999999998E-2</c:v>
                </c:pt>
                <c:pt idx="1">
                  <c:v>6.7163700000000007E-2</c:v>
                </c:pt>
                <c:pt idx="2">
                  <c:v>7.2075700000000006E-2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9.6284800000000004E-2</c:v>
                </c:pt>
                <c:pt idx="1">
                  <c:v>5.4468000000000003E-2</c:v>
                </c:pt>
                <c:pt idx="2">
                  <c:v>2.4232500000000001E-2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0.11823359999999999</c:v>
                </c:pt>
                <c:pt idx="1">
                  <c:v>3.4279299999999999E-2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0.73080120000000004</c:v>
                </c:pt>
                <c:pt idx="1">
                  <c:v>0.93474650000000004</c:v>
                </c:pt>
                <c:pt idx="2">
                  <c:v>0.99166909999999997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0.40331489999999998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0.53529409999999999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0.46039600000000003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0.54237290000000005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0.50969529999999996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0.58112090000000005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0.56464380000000003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0.66400000000000003</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0.4572368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0.44363639999999999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0.4358108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0.42758620000000003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0.88571429999999995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0.82765149999999998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0.88269229999999999</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0.91780819999999996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0.89830509999999997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0.87084150000000005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0.91372549999999997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0.60091740000000005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0.63888889999999998</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0.65287360000000005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0.68019090000000004</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0.75675680000000001</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0.78731340000000005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0.77031799999999995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0.86551719999999999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8.9061302999999992</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8.8230277000000008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8.7651663000000006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9.0348837</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0.15222359999999999</c:v>
                </c:pt>
                <c:pt idx="1">
                  <c:v>5.0141699999999997E-2</c:v>
                </c:pt>
                <c:pt idx="2">
                  <c:v>0.1127425</c:v>
                </c:pt>
                <c:pt idx="3">
                  <c:v>0.1243389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7.1877499999999997E-2</c:v>
                </c:pt>
                <c:pt idx="1">
                  <c:v>7.3826900000000001E-2</c:v>
                </c:pt>
                <c:pt idx="2">
                  <c:v>6.7811499999999997E-2</c:v>
                </c:pt>
                <c:pt idx="3">
                  <c:v>0.1154863</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6.7912399999999998E-2</c:v>
                </c:pt>
                <c:pt idx="1">
                  <c:v>6.6662399999999997E-2</c:v>
                </c:pt>
                <c:pt idx="2">
                  <c:v>4.2174299999999998E-2</c:v>
                </c:pt>
                <c:pt idx="3">
                  <c:v>0.1827676</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0.86076140000000001</c:v>
                </c:pt>
                <c:pt idx="1">
                  <c:v>0.83870549999999999</c:v>
                </c:pt>
                <c:pt idx="2">
                  <c:v>0.87029749999999995</c:v>
                </c:pt>
                <c:pt idx="3">
                  <c:v>0.62748809999999999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0.2069491</c:v>
                </c:pt>
                <c:pt idx="1">
                  <c:v>0.13981009999999999</c:v>
                </c:pt>
                <c:pt idx="2">
                  <c:v>0.1207111</c:v>
                </c:pt>
                <c:pt idx="3">
                  <c:v>6.1126899999999998E-2</c:v>
                </c:pt>
                <c:pt idx="4">
                  <c:v>6.7485699999999996E-2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7.9325000000000007E-2</c:v>
                </c:pt>
                <c:pt idx="1">
                  <c:v>0.1003778</c:v>
                </c:pt>
                <c:pt idx="2">
                  <c:v>6.6021499999999997E-2</c:v>
                </c:pt>
                <c:pt idx="3">
                  <c:v>0.1085238</c:v>
                </c:pt>
                <c:pt idx="4">
                  <c:v>0.11744690000000001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0.1024249</c:v>
                </c:pt>
                <c:pt idx="1">
                  <c:v>7.7988100000000005E-2</c:v>
                </c:pt>
                <c:pt idx="2">
                  <c:v>5.3456700000000003E-2</c:v>
                </c:pt>
                <c:pt idx="3">
                  <c:v>0.12199649999999999</c:v>
                </c:pt>
                <c:pt idx="4">
                  <c:v>0.1114209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0.75313280000000005</c:v>
                </c:pt>
                <c:pt idx="1">
                  <c:v>0.68339859999999997</c:v>
                </c:pt>
                <c:pt idx="2">
                  <c:v>0.8934879</c:v>
                </c:pt>
                <c:pt idx="3">
                  <c:v>0.63719060000000005</c:v>
                </c:pt>
                <c:pt idx="4">
                  <c:v>0.58727090000000004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Nottingham University Hospitals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15716070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474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540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2392184"/>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3629968"/>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410608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8521463"/>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118479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9604361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864563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070452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2996553"/>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10921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830993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166509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999964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070818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2184150"/>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331359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85922410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361385795"/>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64784210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10742012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43481851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636241365"/>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735829327"/>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223682022"/>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53055353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93%</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64358296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69808969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46562564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939263869"/>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75824296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15981306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401823328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57291383"/>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2108838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11642274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97119597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424262135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702855385"/>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150221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7798388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145810102"/>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54890409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04645843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36133639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98362374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66075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43909151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171811264"/>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21812906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54765171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04958919"/>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97486707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98233041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78994266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54353062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68941452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081931281"/>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56707327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743410063"/>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140459508"/>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056499766"/>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3044657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921614" y="622300"/>
            <a:ext cx="335700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Nottingham University Hospitals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96868480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7777361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84840237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9459075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05325009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09772250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24359240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64307398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643774830"/>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00345358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44048016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21643791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911857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98220388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11033258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06264742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29871621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79848822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721448341"/>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65088637"/>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69135949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63064644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25819596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86312534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893987239"/>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20901156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79057642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541344326"/>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069826426"/>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27009522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94580696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06464122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99538091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604884162"/>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Q05. Patient received all the information needed about the diagnostic test in advance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11744954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72809519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71561966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84235211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7379619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49123994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282200161"/>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85719905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547060786"/>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80227371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832160822"/>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80731302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26012631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58478126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49579592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829481295"/>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620881298"/>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75866996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4844023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96596328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5549801"/>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089866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3286946"/>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784127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748500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073711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197164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840503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527746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24338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380216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87671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7721855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919800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91432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062493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731069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631916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024451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55011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529711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0833846"/>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167195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8182825"/>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921211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192019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7348494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490804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797468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824097"/>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9070292"/>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510432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642142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771245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083343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098318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3982525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209628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022929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569165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448321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834053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78643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382945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64352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070801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4060890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366145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458512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455543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5971235"/>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122445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072888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243719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16685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262996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4095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347784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825266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19568416"/>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653941"/>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2437195"/>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113960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9489281"/>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42083562"/>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933397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137755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841016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477251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11579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2398340"/>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763791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4019173"/>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0156786"/>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74429823"/>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654102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8860473"/>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937405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606496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144096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729566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892106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9416402"/>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319774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626306"/>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496140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78361246"/>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874675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911260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92446925"/>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714046"/>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330423"/>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2518589"/>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892014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965761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472340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3172597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22326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852654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548335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912210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5709480"/>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600442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7405291"/>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533894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9871075"/>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487597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719935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81999241"/>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963875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3107385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013445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80108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9669040"/>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952781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66079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422730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043394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216381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469815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303568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290541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540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1,024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77507645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1,071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24758640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22112697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540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921614" y="622300"/>
            <a:ext cx="3357009" cy="276999"/>
          </a:xfrm>
          <a:prstGeom prst="rect">
            <a:avLst/>
          </a:prstGeom>
          <a:noFill/>
        </p:spPr>
        <p:txBody>
          <a:bodyPr wrap="none" rtlCol="0">
            <a:spAutoFit/>
          </a:bodyPr>
          <a:lstStyle/>
          <a:p>
            <a:pPr algn="r"/>
            <a:r>
              <a:rPr lang="en-GB" sz="1200" b="1">
                <a:solidFill>
                  <a:srgbClr val="336E9F"/>
                </a:solidFill>
                <a:latin typeface="Arial"/>
                <a:cs typeface="Arial"/>
              </a:rPr>
              <a:t>Nottingham University Hospitals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22826</Words>
  <Application>Microsoft Office PowerPoint</Application>
  <PresentationFormat>Custom</PresentationFormat>
  <Paragraphs>5948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