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9.0753500000000001E-2</c:v>
                </c:pt>
                <c:pt idx="1">
                  <c:v>6.0423499999999998E-2</c:v>
                </c:pt>
                <c:pt idx="2">
                  <c:v>5.9466699999999997E-2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6.4035999999999996E-2</c:v>
                </c:pt>
                <c:pt idx="1">
                  <c:v>9.3328800000000003E-2</c:v>
                </c:pt>
                <c:pt idx="2">
                  <c:v>3.9542500000000001E-2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5.3352200000000002E-2</c:v>
                </c:pt>
                <c:pt idx="1">
                  <c:v>0.1070866</c:v>
                </c:pt>
                <c:pt idx="2">
                  <c:v>2.3073E-2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0.90622329999999995</c:v>
                </c:pt>
                <c:pt idx="1">
                  <c:v>0.91340940000000004</c:v>
                </c:pt>
                <c:pt idx="2">
                  <c:v>0.98203379999999996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4.5795000000000002E-2</c:v>
                </c:pt>
                <c:pt idx="1">
                  <c:v>8.7871699999999997E-2</c:v>
                </c:pt>
                <c:pt idx="2">
                  <c:v>3.4048000000000002E-2</c:v>
                </c:pt>
                <c:pt idx="3">
                  <c:v>0.1806112</c:v>
                </c:pt>
                <c:pt idx="4">
                  <c:v>0.1210517</c:v>
                </c:pt>
                <c:pt idx="5">
                  <c:v>0.14393810000000001</c:v>
                </c:pt>
                <c:pt idx="6">
                  <c:v>9.3854800000000002E-2</c:v>
                </c:pt>
                <c:pt idx="7">
                  <c:v>6.2764600000000004E-2</c:v>
                </c:pt>
                <c:pt idx="8">
                  <c:v>0.13009499999999999</c:v>
                </c:pt>
                <c:pt idx="9">
                  <c:v>9.6040299999999995E-2</c:v>
                </c:pt>
                <c:pt idx="10">
                  <c:v>0.1292132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9.4347200000000006E-2</c:v>
                </c:pt>
                <c:pt idx="1">
                  <c:v>7.3525699999999999E-2</c:v>
                </c:pt>
                <c:pt idx="2">
                  <c:v>0.11991259999999999</c:v>
                </c:pt>
                <c:pt idx="3">
                  <c:v>0.18281749999999999</c:v>
                </c:pt>
                <c:pt idx="4">
                  <c:v>0.16194130000000001</c:v>
                </c:pt>
                <c:pt idx="5">
                  <c:v>0.108288</c:v>
                </c:pt>
                <c:pt idx="6">
                  <c:v>8.1719E-2</c:v>
                </c:pt>
                <c:pt idx="7">
                  <c:v>0.1372765</c:v>
                </c:pt>
                <c:pt idx="8">
                  <c:v>0.19557869999999999</c:v>
                </c:pt>
                <c:pt idx="9">
                  <c:v>0.17723169999999999</c:v>
                </c:pt>
                <c:pt idx="10">
                  <c:v>0.14246909999999999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5.1119299999999999E-2</c:v>
                </c:pt>
                <c:pt idx="1">
                  <c:v>6.8902099999999994E-2</c:v>
                </c:pt>
                <c:pt idx="2">
                  <c:v>2.95483E-2</c:v>
                </c:pt>
                <c:pt idx="3">
                  <c:v>5.9407099999999997E-2</c:v>
                </c:pt>
                <c:pt idx="4">
                  <c:v>7.9661899999999994E-2</c:v>
                </c:pt>
                <c:pt idx="5">
                  <c:v>7.77119E-2</c:v>
                </c:pt>
                <c:pt idx="6">
                  <c:v>7.4270500000000003E-2</c:v>
                </c:pt>
                <c:pt idx="7">
                  <c:v>8.4949700000000003E-2</c:v>
                </c:pt>
                <c:pt idx="8">
                  <c:v>8.7066000000000004E-2</c:v>
                </c:pt>
                <c:pt idx="9">
                  <c:v>0.1037483</c:v>
                </c:pt>
                <c:pt idx="10">
                  <c:v>8.4026900000000002E-2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0.94703559999999998</c:v>
                </c:pt>
                <c:pt idx="1">
                  <c:v>0.92745449999999996</c:v>
                </c:pt>
                <c:pt idx="2">
                  <c:v>0.86077930000000002</c:v>
                </c:pt>
                <c:pt idx="3">
                  <c:v>0.84218249999999995</c:v>
                </c:pt>
                <c:pt idx="4">
                  <c:v>0.89473009999999997</c:v>
                </c:pt>
                <c:pt idx="5">
                  <c:v>0.91096980000000005</c:v>
                </c:pt>
                <c:pt idx="6">
                  <c:v>0.90731110000000004</c:v>
                </c:pt>
                <c:pt idx="7">
                  <c:v>0.80467759999999999</c:v>
                </c:pt>
                <c:pt idx="8">
                  <c:v>0.78348240000000002</c:v>
                </c:pt>
                <c:pt idx="9">
                  <c:v>0.88813310000000001</c:v>
                </c:pt>
                <c:pt idx="10">
                  <c:v>0.94890129999999995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2.2754799999999999E-2</c:v>
                </c:pt>
                <c:pt idx="1">
                  <c:v>9.3251299999999995E-2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0.14774999999999999</c:v>
                </c:pt>
                <c:pt idx="1">
                  <c:v>9.2080099999999998E-2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1.7668900000000001E-2</c:v>
                </c:pt>
                <c:pt idx="1">
                  <c:v>4.6059700000000002E-2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0.93274749999999995</c:v>
                </c:pt>
                <c:pt idx="1">
                  <c:v>0.88420460000000001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0.38537840000000001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0.3582264</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0.1843389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9.3050415999999991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4.5837700000000002E-2</c:v>
                </c:pt>
                <c:pt idx="1">
                  <c:v>0.1034614</c:v>
                </c:pt>
                <c:pt idx="2">
                  <c:v>0.10811320000000001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5.3733099999999999E-2</c:v>
                </c:pt>
                <c:pt idx="1">
                  <c:v>7.6322600000000004E-2</c:v>
                </c:pt>
                <c:pt idx="2">
                  <c:v>0.19412769999999999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3.8944699999999999E-2</c:v>
                </c:pt>
                <c:pt idx="1">
                  <c:v>6.4783900000000005E-2</c:v>
                </c:pt>
                <c:pt idx="2">
                  <c:v>0.2210136</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0.94319459999999999</c:v>
                </c:pt>
                <c:pt idx="1">
                  <c:v>0.95113939999999997</c:v>
                </c:pt>
                <c:pt idx="2">
                  <c:v>0.38695439999999998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5.34776E-2</c:v>
                </c:pt>
                <c:pt idx="1">
                  <c:v>0.14875640000000001</c:v>
                </c:pt>
                <c:pt idx="2">
                  <c:v>0.1051127</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0.21512210000000001</c:v>
                </c:pt>
                <c:pt idx="1">
                  <c:v>0.134772</c:v>
                </c:pt>
                <c:pt idx="2">
                  <c:v>0.11604920000000001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6.1826399999999997E-2</c:v>
                </c:pt>
                <c:pt idx="1">
                  <c:v>4.5245300000000002E-2</c:v>
                </c:pt>
                <c:pt idx="2">
                  <c:v>8.9333399999999993E-2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0.49209740000000002</c:v>
                </c:pt>
                <c:pt idx="1">
                  <c:v>0.84873189999999998</c:v>
                </c:pt>
                <c:pt idx="2">
                  <c:v>0.76105199999999995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0.14730099999999999</c:v>
                </c:pt>
                <c:pt idx="1">
                  <c:v>7.8403299999999995E-2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0.12033190000000001</c:v>
                </c:pt>
                <c:pt idx="1">
                  <c:v>7.90685E-2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5.9883199999999998E-2</c:v>
                </c:pt>
                <c:pt idx="1">
                  <c:v>0.1460293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0.50141729999999995</c:v>
                </c:pt>
                <c:pt idx="1">
                  <c:v>0.24218980000000001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6.9256799999999993E-2</c:v>
                </c:pt>
                <c:pt idx="1">
                  <c:v>0.12621769999999999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0.1210005</c:v>
                </c:pt>
                <c:pt idx="1">
                  <c:v>0.16141839999999999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6.9207000000000005E-2</c:v>
                </c:pt>
                <c:pt idx="1">
                  <c:v>0.12995780000000001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0.68454610000000005</c:v>
                </c:pt>
                <c:pt idx="1">
                  <c:v>0.64042350000000003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0.88009590000000004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0.86933329999999998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0.85286099999999998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0.86849319999999997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0.84745760000000003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0.87533159999999999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0.87603310000000001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0.89487870000000003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0.93814430000000004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0.92090399999999994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0.95128939999999995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0.973607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7.9734100000000002E-2</c:v>
                </c:pt>
                <c:pt idx="1">
                  <c:v>0.21691840000000001</c:v>
                </c:pt>
                <c:pt idx="2">
                  <c:v>0.22142600000000001</c:v>
                </c:pt>
                <c:pt idx="3">
                  <c:v>0.28504370000000001</c:v>
                </c:pt>
                <c:pt idx="4">
                  <c:v>4.3055200000000002E-2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7.1744299999999997E-2</c:v>
                </c:pt>
                <c:pt idx="1">
                  <c:v>7.7311400000000002E-2</c:v>
                </c:pt>
                <c:pt idx="2">
                  <c:v>7.5491600000000006E-2</c:v>
                </c:pt>
                <c:pt idx="3">
                  <c:v>6.20519E-2</c:v>
                </c:pt>
                <c:pt idx="4">
                  <c:v>6.7581000000000002E-2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7.8163800000000005E-2</c:v>
                </c:pt>
                <c:pt idx="1">
                  <c:v>7.4345800000000004E-2</c:v>
                </c:pt>
                <c:pt idx="2">
                  <c:v>5.54995E-2</c:v>
                </c:pt>
                <c:pt idx="3">
                  <c:v>4.2896900000000002E-2</c:v>
                </c:pt>
                <c:pt idx="4">
                  <c:v>4.20173E-2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0.85966679999999995</c:v>
                </c:pt>
                <c:pt idx="1">
                  <c:v>0.80120579999999997</c:v>
                </c:pt>
                <c:pt idx="2">
                  <c:v>0.81066150000000003</c:v>
                </c:pt>
                <c:pt idx="3">
                  <c:v>0.89240189999999997</c:v>
                </c:pt>
                <c:pt idx="4">
                  <c:v>0.90764040000000001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0.69845360000000001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0.66091949999999999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0.68328449999999996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0.64759040000000001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0.79655169999999997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0.77375570000000005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0.83478260000000004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0.78280539999999998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0.77576849999999997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0.78740160000000003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0.78895459999999995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0.79381440000000003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0.78545450000000006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0.77559060000000002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0.78039219999999998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0.80290459999999997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0.76107899999999995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0.79664570000000001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0.82672230000000002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0.86214440000000003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0.93028849999999996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0.94473680000000004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0.96153849999999996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0.97574119999999998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0.822542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0.81052630000000003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0.86464090000000005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0.8497268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0.95805739999999995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0.96039600000000003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0.96593669999999998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0.98263029999999996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0.8818182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0.884131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0.92010309999999995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0.91401869999999996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0.89183670000000004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0.91789469999999995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0.91471219999999998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5.3768400000000001E-2</c:v>
                </c:pt>
                <c:pt idx="1">
                  <c:v>0.14447170000000001</c:v>
                </c:pt>
                <c:pt idx="2">
                  <c:v>0.21306849999999999</c:v>
                </c:pt>
                <c:pt idx="3">
                  <c:v>0.12509110000000001</c:v>
                </c:pt>
                <c:pt idx="4">
                  <c:v>1.9273499999999999E-2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5.5629999999999999E-2</c:v>
                </c:pt>
                <c:pt idx="1">
                  <c:v>7.5687400000000002E-2</c:v>
                </c:pt>
                <c:pt idx="2">
                  <c:v>8.5675799999999996E-2</c:v>
                </c:pt>
                <c:pt idx="3">
                  <c:v>8.6724999999999997E-2</c:v>
                </c:pt>
                <c:pt idx="4">
                  <c:v>4.60782E-2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4.6364500000000003E-2</c:v>
                </c:pt>
                <c:pt idx="1">
                  <c:v>0.12795819999999999</c:v>
                </c:pt>
                <c:pt idx="2">
                  <c:v>0.1097561</c:v>
                </c:pt>
                <c:pt idx="3">
                  <c:v>5.4382600000000003E-2</c:v>
                </c:pt>
                <c:pt idx="4">
                  <c:v>3.1161100000000001E-2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0.97321880000000005</c:v>
                </c:pt>
                <c:pt idx="1">
                  <c:v>0.8964162</c:v>
                </c:pt>
                <c:pt idx="2">
                  <c:v>0.85693209999999997</c:v>
                </c:pt>
                <c:pt idx="3">
                  <c:v>0.85111979999999998</c:v>
                </c:pt>
                <c:pt idx="4">
                  <c:v>0.9765509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0.83539090000000005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0.86004510000000001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0.86609069999999999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0.9053118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0.85504590000000003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0.87376730000000002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0.87351780000000001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0.88636360000000003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0.80120480000000005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0.76824029999999999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0.77826090000000003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0.84529149999999997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0.61752989999999996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0.63934429999999998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0.78361340000000002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0.85680190000000001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0.86230249999999997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0.86448599999999998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0.82783879999999999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0.82270920000000003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0.86309519999999995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0.87784680000000004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0.85496179999999999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0.86046509999999998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0.86353939999999996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0.8877119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0.69454550000000004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0.7323944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0.72992699999999999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0.81735990000000003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0.8323353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0.82270920000000003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0.8639175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0.89260139999999999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0.86153849999999998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0.88834950000000001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0.93548390000000003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1.3774E-2</c:v>
                </c:pt>
                <c:pt idx="1">
                  <c:v>0.1328425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0.10815669999999999</c:v>
                </c:pt>
                <c:pt idx="1">
                  <c:v>0.1015438</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0.1164756</c:v>
                </c:pt>
                <c:pt idx="1">
                  <c:v>0.14520910000000001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0.79509770000000002</c:v>
                </c:pt>
                <c:pt idx="1">
                  <c:v>0.66376080000000004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0.99082570000000003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0.9957627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0.98760329999999996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0.99585060000000003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0.95035460000000005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0.94755239999999996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0.96928329999999996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0.97818179999999999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0.71323530000000002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0.68141589999999996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0.70542640000000001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0.8380282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0.76068380000000002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0.74436089999999999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0.76543209999999995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0.71328670000000005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0.7179487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0.69465650000000001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0.78749999999999998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0.6638655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0.71698110000000004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0.7192982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0.82191780000000003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0.82203389999999998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0.79259259999999998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0.76543209999999995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0.9112903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0.90163930000000003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0.90960450000000004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0.94771240000000001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0.85567009999999999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0.86937900000000001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0.87257019999999996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0.88641429999999999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0.9300699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0.877193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0.92424240000000002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0.93589739999999999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6.4216999999999996E-2</c:v>
                </c:pt>
                <c:pt idx="1">
                  <c:v>9.5012899999999997E-2</c:v>
                </c:pt>
                <c:pt idx="2">
                  <c:v>5.3962299999999998E-2</c:v>
                </c:pt>
                <c:pt idx="3">
                  <c:v>0.11174480000000001</c:v>
                </c:pt>
                <c:pt idx="4">
                  <c:v>0.14774370000000001</c:v>
                </c:pt>
                <c:pt idx="5">
                  <c:v>7.3456999999999995E-2</c:v>
                </c:pt>
                <c:pt idx="6">
                  <c:v>1.77018E-2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0.1878705</c:v>
                </c:pt>
                <c:pt idx="1">
                  <c:v>0.20737359999999999</c:v>
                </c:pt>
                <c:pt idx="2">
                  <c:v>0.19874900000000001</c:v>
                </c:pt>
                <c:pt idx="3">
                  <c:v>0.19126299999999999</c:v>
                </c:pt>
                <c:pt idx="4">
                  <c:v>0.2109559</c:v>
                </c:pt>
                <c:pt idx="5">
                  <c:v>0.16921269999999999</c:v>
                </c:pt>
                <c:pt idx="6">
                  <c:v>0.14186670000000001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8.3726999999999996E-2</c:v>
                </c:pt>
                <c:pt idx="1">
                  <c:v>9.2325000000000004E-2</c:v>
                </c:pt>
                <c:pt idx="2">
                  <c:v>0.15179960000000001</c:v>
                </c:pt>
                <c:pt idx="3">
                  <c:v>0.1366194</c:v>
                </c:pt>
                <c:pt idx="4">
                  <c:v>0.11591509999999999</c:v>
                </c:pt>
                <c:pt idx="5">
                  <c:v>7.23216E-2</c:v>
                </c:pt>
                <c:pt idx="6">
                  <c:v>3.8404300000000002E-2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0.76704410000000001</c:v>
                </c:pt>
                <c:pt idx="1">
                  <c:v>0.72124169999999999</c:v>
                </c:pt>
                <c:pt idx="2">
                  <c:v>0.78778519999999996</c:v>
                </c:pt>
                <c:pt idx="3">
                  <c:v>0.76589779999999996</c:v>
                </c:pt>
                <c:pt idx="4">
                  <c:v>0.68639190000000005</c:v>
                </c:pt>
                <c:pt idx="5">
                  <c:v>0.85598180000000001</c:v>
                </c:pt>
                <c:pt idx="6">
                  <c:v>0.88967030000000002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0.8767123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0.88983049999999997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0.90441179999999999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0.90076339999999999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0.85416669999999995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0.8518519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0.85915490000000005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0.92485550000000005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0.91333330000000001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0.90625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0.87692309999999996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0.81707320000000005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0.88607590000000003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0.75714289999999995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0.84415580000000001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0.77464789999999994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0.82432430000000001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0.84920629999999997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0.81967210000000001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0.93814430000000004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0.88352269999999999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0.91690539999999998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0.92668620000000002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0.91512919999999998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0.93013970000000001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0.92886179999999996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0.94444439999999996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0.87951809999999997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0.88157890000000005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0.79166669999999995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0.76388889999999998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0.1027131</c:v>
                </c:pt>
                <c:pt idx="1">
                  <c:v>7.1284799999999995E-2</c:v>
                </c:pt>
                <c:pt idx="2">
                  <c:v>0.16803779999999999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5.5604800000000003E-2</c:v>
                </c:pt>
                <c:pt idx="1">
                  <c:v>9.3854800000000002E-2</c:v>
                </c:pt>
                <c:pt idx="2">
                  <c:v>0.132572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4.9166799999999997E-2</c:v>
                </c:pt>
                <c:pt idx="1">
                  <c:v>0.12009889999999999</c:v>
                </c:pt>
                <c:pt idx="2">
                  <c:v>0.1492425</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0.9351159</c:v>
                </c:pt>
                <c:pt idx="1">
                  <c:v>0.86153789999999997</c:v>
                </c:pt>
                <c:pt idx="2">
                  <c:v>0.7115648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0.87755099999999997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0.80188680000000001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0.88823529999999995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0.90773809999999999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0.64516130000000005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0.62686569999999997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0.67245659999999996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0.65249999999999997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0.65794770000000002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0.66447369999999994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0.69333330000000004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0.67720089999999999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0.86787559999999997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0.90106949999999997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0.92473119999999998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0.91506849999999995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0.75733859999999997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0.78158459999999996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0.78617709999999996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0.83224399999999998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0.77966100000000005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0.78806580000000004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0.81443299999999996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0.81991530000000001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0.35106379999999998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0.34020620000000001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0.37647059999999999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0.48648649999999999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0.18476190000000001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0.23529410000000001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0.20876829999999999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0.22440089999999999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0.52614380000000005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0.50694439999999996</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0.50505049999999996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0.48736459999999998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9.5333600000000004E-2</c:v>
                </c:pt>
                <c:pt idx="1">
                  <c:v>6.6000100000000006E-2</c:v>
                </c:pt>
                <c:pt idx="2">
                  <c:v>7.2130700000000006E-2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9.9391400000000005E-2</c:v>
                </c:pt>
                <c:pt idx="1">
                  <c:v>5.6795100000000001E-2</c:v>
                </c:pt>
                <c:pt idx="2">
                  <c:v>2.4177500000000001E-2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0.1166803</c:v>
                </c:pt>
                <c:pt idx="1">
                  <c:v>3.3115800000000001E-2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0.8458253</c:v>
                </c:pt>
                <c:pt idx="1">
                  <c:v>0.97643310000000005</c:v>
                </c:pt>
                <c:pt idx="2">
                  <c:v>0.99555400000000005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0.56459329999999996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0.57213930000000002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0.64500000000000002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0.64880950000000004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0.61904760000000003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0.59813079999999996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0.65299680000000004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0.68690099999999998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0.3154362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0.33916079999999998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0.36654799999999998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0.41911759999999998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0.91773309999999997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0.91935480000000003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0.95378149999999995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0.92481199999999997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0.93305439999999995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0.93220340000000002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0.94372290000000003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0.67661689999999997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0.7130919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0.73087069999999998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0.76506019999999997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0.77611940000000001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0.81874999999999998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0.79245279999999996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0.84827589999999997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9.1811320999999992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9.1556017000000001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9.1942149000000004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9.3605149999999995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0.15091160000000001</c:v>
                </c:pt>
                <c:pt idx="1">
                  <c:v>4.8610300000000002E-2</c:v>
                </c:pt>
                <c:pt idx="2">
                  <c:v>0.1113847</c:v>
                </c:pt>
                <c:pt idx="3">
                  <c:v>0.1180224</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7.4501499999999998E-2</c:v>
                </c:pt>
                <c:pt idx="1">
                  <c:v>7.6889700000000005E-2</c:v>
                </c:pt>
                <c:pt idx="2">
                  <c:v>7.0527199999999998E-2</c:v>
                </c:pt>
                <c:pt idx="3">
                  <c:v>0.12811929999999999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6.6600400000000004E-2</c:v>
                </c:pt>
                <c:pt idx="1">
                  <c:v>6.5130999999999994E-2</c:v>
                </c:pt>
                <c:pt idx="2">
                  <c:v>4.0816499999999999E-2</c:v>
                </c:pt>
                <c:pt idx="3">
                  <c:v>0.1764511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0.88990139999999995</c:v>
                </c:pt>
                <c:pt idx="1">
                  <c:v>0.88018799999999997</c:v>
                </c:pt>
                <c:pt idx="2">
                  <c:v>0.86627290000000001</c:v>
                </c:pt>
                <c:pt idx="3">
                  <c:v>0.63361780000000001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0.20563090000000001</c:v>
                </c:pt>
                <c:pt idx="1">
                  <c:v>0.13883000000000001</c:v>
                </c:pt>
                <c:pt idx="2">
                  <c:v>0.118867</c:v>
                </c:pt>
                <c:pt idx="3">
                  <c:v>5.97875E-2</c:v>
                </c:pt>
                <c:pt idx="4">
                  <c:v>6.6900699999999994E-2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8.1961300000000001E-2</c:v>
                </c:pt>
                <c:pt idx="1">
                  <c:v>0.1023379</c:v>
                </c:pt>
                <c:pt idx="2">
                  <c:v>6.9709800000000002E-2</c:v>
                </c:pt>
                <c:pt idx="3">
                  <c:v>0.1112026</c:v>
                </c:pt>
                <c:pt idx="4">
                  <c:v>0.1186169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0.10110669999999999</c:v>
                </c:pt>
                <c:pt idx="1">
                  <c:v>7.7008099999999996E-2</c:v>
                </c:pt>
                <c:pt idx="2">
                  <c:v>5.1612600000000002E-2</c:v>
                </c:pt>
                <c:pt idx="3">
                  <c:v>0.1206571</c:v>
                </c:pt>
                <c:pt idx="4">
                  <c:v>0.1108359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0.83123590000000003</c:v>
                </c:pt>
                <c:pt idx="1">
                  <c:v>0.83688750000000001</c:v>
                </c:pt>
                <c:pt idx="2">
                  <c:v>0.91345980000000004</c:v>
                </c:pt>
                <c:pt idx="3">
                  <c:v>0.69770270000000001</c:v>
                </c:pt>
                <c:pt idx="4">
                  <c:v>0.66581570000000001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15/07/2025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7/15/2025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7/15/2025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7/15/2025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7/15/2025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7/15/2025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7/15/2025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7/15/2025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7/15/2025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Northumbria Healthcare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1853983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452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715401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121346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310028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899670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457749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101372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810825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596705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047790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276311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831622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407576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537394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030554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88375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216272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5297303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8950394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29354145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90364140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0561697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305795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86298427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23995467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57440421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18159120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73176469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13140565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64218811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9871388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00355564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5878879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82042917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86922101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20860316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78555368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15951989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14518131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02077978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27192538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7162295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88143151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71269048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55852996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49827400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15866722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22446014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54237268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54969689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25544593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86970195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37250380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97830015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44583563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92912186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98656921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55599730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0300773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52978326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05953869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8517483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7230654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63530" y="622300"/>
            <a:ext cx="361509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Northumbria Healthcare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03170387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27997821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33403732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690977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6060148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39240442"/>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5415692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62001000"/>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65942250"/>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27739497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98381440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10323529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49813661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14393965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5668099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21407101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6012191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89444935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69362125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35112851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65301916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34568984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76503271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31489018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5165229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77818453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51207594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23631860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99998044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49156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4576393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74812091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42523079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80087304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41406133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9828888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1052862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70306700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87573980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52401548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60512509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92100075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49701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Northumbria Healthcare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0183477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86941163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46899018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27483229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23715558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9507120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498754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6984058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31340548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06830756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30739282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93808715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0670813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4384554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4106658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05595128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39183943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3052884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2248425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6683200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60644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591660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12055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365750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722853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267113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70402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71324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154798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666015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354631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193893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19354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041849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06258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35354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33993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330036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184103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856957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52541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793829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70639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700473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59320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257706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169670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446320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506678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383831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74924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636912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598754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479558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095996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84437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68183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489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54986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242388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21992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927214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073631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262110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50434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226121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2443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52353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190536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3200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557187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416311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768088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855016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692091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54633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531816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7232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278628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258954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309151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83547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811430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431845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639229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250121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06512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652545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3305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294748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644008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238482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452568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507704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871657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558962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454062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938348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116598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904217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093775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783877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15318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04214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396087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671917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617190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66211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18059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783498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6343691"/>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845286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866385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629242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71540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331090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063318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26888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56016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085209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818132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462337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661702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867024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427759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62081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83781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34455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167959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422739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974419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743860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02537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867279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73931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04189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030998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962778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74883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575451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324463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565547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490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931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6898709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54121652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00563494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63530" y="622300"/>
            <a:ext cx="3615093" cy="276999"/>
          </a:xfrm>
          <a:prstGeom prst="rect">
            <a:avLst/>
          </a:prstGeom>
          <a:noFill/>
        </p:spPr>
        <p:txBody>
          <a:bodyPr wrap="none" rtlCol="0">
            <a:spAutoFit/>
          </a:bodyPr>
          <a:lstStyle/>
          <a:p>
            <a:pPr algn="r"/>
            <a:r>
              <a:rPr lang="en-GB" sz="1200" b="1">
                <a:solidFill>
                  <a:srgbClr val="336E9F"/>
                </a:solidFill>
                <a:latin typeface="Arial"/>
                <a:cs typeface="Arial"/>
              </a:rPr>
              <a:t>Northumbria Healthcare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22981</Words>
  <Application>Microsoft Office PowerPoint</Application>
  <PresentationFormat>Custom</PresentationFormat>
  <Paragraphs>6063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260</cp:revision>
  <dcterms:created xsi:type="dcterms:W3CDTF">2024-10-14T12:39:43Z</dcterms:created>
  <dcterms:modified xsi:type="dcterms:W3CDTF">2025-07-15T11:45:00Z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