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4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8.1869600000000001E-2</c:v>
                </c:pt>
                <c:pt idx="1">
                  <c:v>4.8660700000000001E-2</c:v>
                </c:pt>
                <c:pt idx="2">
                  <c:v>5.1311799999999998E-2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8.1803799999999996E-2</c:v>
                </c:pt>
                <c:pt idx="1">
                  <c:v>0.11685429999999999</c:v>
                </c:pt>
                <c:pt idx="2">
                  <c:v>5.5852199999999998E-2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4.4468300000000002E-2</c:v>
                </c:pt>
                <c:pt idx="1">
                  <c:v>9.53238E-2</c:v>
                </c:pt>
                <c:pt idx="2">
                  <c:v>1.49181E-2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0.91771910000000001</c:v>
                </c:pt>
                <c:pt idx="1">
                  <c:v>0.86771640000000005</c:v>
                </c:pt>
                <c:pt idx="2">
                  <c:v>0.9595939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4.0778300000000003E-2</c:v>
                </c:pt>
                <c:pt idx="1">
                  <c:v>7.0106399999999999E-2</c:v>
                </c:pt>
                <c:pt idx="2">
                  <c:v>1.21894E-2</c:v>
                </c:pt>
                <c:pt idx="3">
                  <c:v>0.14610670000000001</c:v>
                </c:pt>
                <c:pt idx="4">
                  <c:v>0.10316640000000001</c:v>
                </c:pt>
                <c:pt idx="5">
                  <c:v>0.1382901</c:v>
                </c:pt>
                <c:pt idx="6">
                  <c:v>7.4163900000000005E-2</c:v>
                </c:pt>
                <c:pt idx="7">
                  <c:v>3.7801599999999998E-2</c:v>
                </c:pt>
                <c:pt idx="8">
                  <c:v>9.5014799999999996E-2</c:v>
                </c:pt>
                <c:pt idx="9">
                  <c:v>7.7524800000000005E-2</c:v>
                </c:pt>
                <c:pt idx="10">
                  <c:v>0.1202329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0.1043806</c:v>
                </c:pt>
                <c:pt idx="1">
                  <c:v>0.10905629999999999</c:v>
                </c:pt>
                <c:pt idx="2">
                  <c:v>0.16362989999999999</c:v>
                </c:pt>
                <c:pt idx="3">
                  <c:v>0.25182650000000001</c:v>
                </c:pt>
                <c:pt idx="4">
                  <c:v>0.197712</c:v>
                </c:pt>
                <c:pt idx="5">
                  <c:v>0.1195841</c:v>
                </c:pt>
                <c:pt idx="6">
                  <c:v>0.12110079999999999</c:v>
                </c:pt>
                <c:pt idx="7">
                  <c:v>0.1872026</c:v>
                </c:pt>
                <c:pt idx="8">
                  <c:v>0.26573910000000001</c:v>
                </c:pt>
                <c:pt idx="9">
                  <c:v>0.2142626</c:v>
                </c:pt>
                <c:pt idx="10">
                  <c:v>0.16042970000000001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4.6102600000000001E-2</c:v>
                </c:pt>
                <c:pt idx="1">
                  <c:v>5.1136800000000003E-2</c:v>
                </c:pt>
                <c:pt idx="2">
                  <c:v>7.6896999999999998E-3</c:v>
                </c:pt>
                <c:pt idx="3">
                  <c:v>2.49026E-2</c:v>
                </c:pt>
                <c:pt idx="4">
                  <c:v>6.1776499999999998E-2</c:v>
                </c:pt>
                <c:pt idx="5">
                  <c:v>7.2063799999999997E-2</c:v>
                </c:pt>
                <c:pt idx="6">
                  <c:v>5.4579599999999999E-2</c:v>
                </c:pt>
                <c:pt idx="7">
                  <c:v>5.9986699999999997E-2</c:v>
                </c:pt>
                <c:pt idx="8">
                  <c:v>5.1985799999999999E-2</c:v>
                </c:pt>
                <c:pt idx="9">
                  <c:v>8.5232799999999997E-2</c:v>
                </c:pt>
                <c:pt idx="10">
                  <c:v>7.5046600000000005E-2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0.90419340000000004</c:v>
                </c:pt>
                <c:pt idx="1">
                  <c:v>0.88688230000000001</c:v>
                </c:pt>
                <c:pt idx="2">
                  <c:v>0.92918199999999995</c:v>
                </c:pt>
                <c:pt idx="3">
                  <c:v>0.94819439999999999</c:v>
                </c:pt>
                <c:pt idx="4">
                  <c:v>0.88661029999999996</c:v>
                </c:pt>
                <c:pt idx="5">
                  <c:v>0.82196760000000002</c:v>
                </c:pt>
                <c:pt idx="6">
                  <c:v>0.84147150000000004</c:v>
                </c:pt>
                <c:pt idx="7">
                  <c:v>0.83830119999999997</c:v>
                </c:pt>
                <c:pt idx="8">
                  <c:v>0.84840119999999997</c:v>
                </c:pt>
                <c:pt idx="9">
                  <c:v>0.84736049999999996</c:v>
                </c:pt>
                <c:pt idx="10">
                  <c:v>0.80035849999999997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3.6311099999999999E-2</c:v>
                </c:pt>
                <c:pt idx="1">
                  <c:v>7.8639600000000004E-2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0.12063740000000001</c:v>
                </c:pt>
                <c:pt idx="1">
                  <c:v>0.12130349999999999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3.1225300000000001E-2</c:v>
                </c:pt>
                <c:pt idx="1">
                  <c:v>3.1447900000000001E-2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0.81624260000000004</c:v>
                </c:pt>
                <c:pt idx="1">
                  <c:v>0.83185609999999999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0.34631879999999998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0.4363456</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0.1452793</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8.8922044000000007</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3.3859100000000003E-2</c:v>
                </c:pt>
                <c:pt idx="1">
                  <c:v>9.3183000000000002E-2</c:v>
                </c:pt>
                <c:pt idx="2">
                  <c:v>8.9817999999999995E-2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7.7690200000000001E-2</c:v>
                </c:pt>
                <c:pt idx="1">
                  <c:v>9.6879300000000002E-2</c:v>
                </c:pt>
                <c:pt idx="2">
                  <c:v>0.23071800000000001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2.6966199999999999E-2</c:v>
                </c:pt>
                <c:pt idx="1">
                  <c:v>5.4505499999999998E-2</c:v>
                </c:pt>
                <c:pt idx="2">
                  <c:v>0.20271839999999999</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0.94021679999999996</c:v>
                </c:pt>
                <c:pt idx="1">
                  <c:v>0.87111499999999997</c:v>
                </c:pt>
                <c:pt idx="2">
                  <c:v>0.28233170000000002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2.60734E-2</c:v>
                </c:pt>
                <c:pt idx="1">
                  <c:v>0.13289970000000001</c:v>
                </c:pt>
                <c:pt idx="2">
                  <c:v>8.9912400000000003E-2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0.26993050000000002</c:v>
                </c:pt>
                <c:pt idx="1">
                  <c:v>0.16648550000000001</c:v>
                </c:pt>
                <c:pt idx="2">
                  <c:v>0.14644979999999999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3.44222E-2</c:v>
                </c:pt>
                <c:pt idx="1">
                  <c:v>2.9388600000000001E-2</c:v>
                </c:pt>
                <c:pt idx="2">
                  <c:v>7.4133099999999993E-2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0.38072070000000002</c:v>
                </c:pt>
                <c:pt idx="1">
                  <c:v>0.85479609999999995</c:v>
                </c:pt>
                <c:pt idx="2">
                  <c:v>0.66932420000000004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0.121958</c:v>
                </c:pt>
                <c:pt idx="1">
                  <c:v>6.2391700000000001E-2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0.1710179</c:v>
                </c:pt>
                <c:pt idx="1">
                  <c:v>0.1110916</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3.45402E-2</c:v>
                </c:pt>
                <c:pt idx="1">
                  <c:v>0.13001770000000001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0.52059080000000002</c:v>
                </c:pt>
                <c:pt idx="1">
                  <c:v>0.19033120000000001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5.2653899999999997E-2</c:v>
                </c:pt>
                <c:pt idx="1">
                  <c:v>0.10309210000000001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0.15420629999999999</c:v>
                </c:pt>
                <c:pt idx="1">
                  <c:v>0.20766970000000001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5.2603999999999998E-2</c:v>
                </c:pt>
                <c:pt idx="1">
                  <c:v>0.1068322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0.62683630000000001</c:v>
                </c:pt>
                <c:pt idx="1">
                  <c:v>0.57740950000000002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0.75336320000000001</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0.72173909999999997</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0.77209300000000003</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0.82799999999999996</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0.85909089999999999</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0.81415930000000003</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0.80751170000000005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0.90456429999999999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0.91627910000000001</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0.92792790000000003</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0.95499999999999996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6.5540299999999996E-2</c:v>
                </c:pt>
                <c:pt idx="1">
                  <c:v>0.2007929</c:v>
                </c:pt>
                <c:pt idx="2">
                  <c:v>0.20568359999999999</c:v>
                </c:pt>
                <c:pt idx="3">
                  <c:v>0.27200990000000003</c:v>
                </c:pt>
                <c:pt idx="4">
                  <c:v>2.8092099999999998E-2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0.100132</c:v>
                </c:pt>
                <c:pt idx="1">
                  <c:v>0.1095624</c:v>
                </c:pt>
                <c:pt idx="2">
                  <c:v>0.10697619999999999</c:v>
                </c:pt>
                <c:pt idx="3">
                  <c:v>8.8119600000000006E-2</c:v>
                </c:pt>
                <c:pt idx="4">
                  <c:v>9.7507200000000002E-2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6.3969899999999996E-2</c:v>
                </c:pt>
                <c:pt idx="1">
                  <c:v>5.8220300000000003E-2</c:v>
                </c:pt>
                <c:pt idx="2">
                  <c:v>3.9757199999999999E-2</c:v>
                </c:pt>
                <c:pt idx="3">
                  <c:v>2.98631E-2</c:v>
                </c:pt>
                <c:pt idx="4">
                  <c:v>2.70542E-2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0.81040089999999998</c:v>
                </c:pt>
                <c:pt idx="1">
                  <c:v>0.70730519999999997</c:v>
                </c:pt>
                <c:pt idx="2">
                  <c:v>0.76204179999999999</c:v>
                </c:pt>
                <c:pt idx="3">
                  <c:v>0.87944429999999996</c:v>
                </c:pt>
                <c:pt idx="4">
                  <c:v>0.84407679999999996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0.64732140000000005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0.66666669999999995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0.56756759999999995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0.74705880000000002</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0.83544300000000005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0.73333329999999997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0.81884060000000003</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0.81415930000000003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0.7721519</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0.75665400000000005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0.78242679999999998</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0.74920629999999999</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0.76893940000000005</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0.70545449999999998</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0.72499999999999998</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0.77926419999999996</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0.84799999999999998</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0.84523809999999999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0.82819379999999998</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0.94466399999999995</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0.95555559999999995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0.93449780000000005</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0.93518520000000005</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0.78923770000000004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0.78222219999999998</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0.78604649999999998</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0.96336999999999995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0.97321429999999998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0.94090910000000005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0.96039600000000003</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0.87878789999999996</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0.82568810000000004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0.81735159999999996</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0.8737374</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0.91530940000000005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0.90625</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0.89353610000000006</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0.91845489999999996</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4.52638E-2</c:v>
                </c:pt>
                <c:pt idx="1">
                  <c:v>0.1323706</c:v>
                </c:pt>
                <c:pt idx="2">
                  <c:v>0.20009080000000001</c:v>
                </c:pt>
                <c:pt idx="3">
                  <c:v>0.11275159999999999</c:v>
                </c:pt>
                <c:pt idx="4">
                  <c:v>1.21183E-2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7.2639300000000004E-2</c:v>
                </c:pt>
                <c:pt idx="1">
                  <c:v>9.9889699999999998E-2</c:v>
                </c:pt>
                <c:pt idx="2">
                  <c:v>0.1116311</c:v>
                </c:pt>
                <c:pt idx="3">
                  <c:v>0.1114039</c:v>
                </c:pt>
                <c:pt idx="4">
                  <c:v>6.0388699999999997E-2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3.7859799999999999E-2</c:v>
                </c:pt>
                <c:pt idx="1">
                  <c:v>0.1158571</c:v>
                </c:pt>
                <c:pt idx="2">
                  <c:v>9.6778400000000001E-2</c:v>
                </c:pt>
                <c:pt idx="3">
                  <c:v>4.20431E-2</c:v>
                </c:pt>
                <c:pt idx="4">
                  <c:v>2.40059E-2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0.953488</c:v>
                </c:pt>
                <c:pt idx="1">
                  <c:v>0.80457699999999999</c:v>
                </c:pt>
                <c:pt idx="2">
                  <c:v>0.76577629999999997</c:v>
                </c:pt>
                <c:pt idx="3">
                  <c:v>0.77235849999999995</c:v>
                </c:pt>
                <c:pt idx="4">
                  <c:v>0.93205890000000002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0.82846719999999996</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0.80803570000000002</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0.77178420000000003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0.85031849999999998</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0.85227269999999999</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0.84727269999999999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0.88749999999999996</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0.76408450000000006</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0.70325199999999999</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0.73333329999999997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0.7511312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0.50331130000000002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0.65714289999999997</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0.77777779999999996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0.8508772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0.81659389999999998</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0.87037039999999999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0.80385850000000003</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0.80232559999999997</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0.74444440000000001</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0.79166669999999995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0.82006920000000005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0.82231399999999999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0.84920629999999997</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0.84513269999999996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0.60571430000000004</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0.60946750000000005</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0.73456790000000005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0.77460320000000005</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0.75095789999999996</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0.72180449999999996</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0.79166669999999995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0.83682009999999996</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0.87155959999999999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0.84433959999999997</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0.89054730000000004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0.71030009999999999</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0.11288430000000001</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0.15125520000000001</c:v>
                </c:pt>
                <c:pt idx="1">
                  <c:v>0.14146010000000001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9.4926399999999994E-2</c:v>
                </c:pt>
                <c:pt idx="1">
                  <c:v>0.1252509</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0.7753736</c:v>
                </c:pt>
                <c:pt idx="1">
                  <c:v>0.73072409999999999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0.9862069</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0.98399999999999999</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0.98425200000000002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0.93888890000000003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0.96026489999999998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0.9473684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0.67521370000000003</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0.67391299999999998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0.625</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0.68103449999999999</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0.78813560000000005</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0.72631579999999996</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0.72277230000000003</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0.7179487</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0.65957449999999995</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0.62376240000000005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0.71428570000000002</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0.64583330000000005</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0.70129870000000005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0.70930230000000005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0.74489799999999995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0.8016529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0.78125</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0.71153849999999996</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0.79338839999999999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0.88957059999999999</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0.8716216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0.91200000000000003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0.77985070000000001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0.80508469999999999</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0.7627119</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0.82203389999999998</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0.84042550000000005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0.80612240000000002</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0.82051280000000004</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7.9764100000000004E-2</c:v>
                </c:pt>
                <c:pt idx="1">
                  <c:v>0.10627250000000001</c:v>
                </c:pt>
                <c:pt idx="2">
                  <c:v>7.1591299999999997E-2</c:v>
                </c:pt>
                <c:pt idx="3">
                  <c:v>0.12780610000000001</c:v>
                </c:pt>
                <c:pt idx="4">
                  <c:v>0.1650423</c:v>
                </c:pt>
                <c:pt idx="5">
                  <c:v>8.7818599999999997E-2</c:v>
                </c:pt>
                <c:pt idx="6">
                  <c:v>3.01131E-2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0.15677630000000001</c:v>
                </c:pt>
                <c:pt idx="1">
                  <c:v>0.1848543</c:v>
                </c:pt>
                <c:pt idx="2">
                  <c:v>0.1634912</c:v>
                </c:pt>
                <c:pt idx="3">
                  <c:v>0.15914049999999999</c:v>
                </c:pt>
                <c:pt idx="4">
                  <c:v>0.1763586</c:v>
                </c:pt>
                <c:pt idx="5">
                  <c:v>0.14048939999999999</c:v>
                </c:pt>
                <c:pt idx="6">
                  <c:v>0.1170441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9.9274100000000004E-2</c:v>
                </c:pt>
                <c:pt idx="1">
                  <c:v>0.1035846</c:v>
                </c:pt>
                <c:pt idx="2">
                  <c:v>0.16942850000000001</c:v>
                </c:pt>
                <c:pt idx="3">
                  <c:v>0.1526807</c:v>
                </c:pt>
                <c:pt idx="4">
                  <c:v>0.13321369999999999</c:v>
                </c:pt>
                <c:pt idx="5">
                  <c:v>8.6683300000000005E-2</c:v>
                </c:pt>
                <c:pt idx="6">
                  <c:v>5.0815600000000002E-2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0.78265960000000001</c:v>
                </c:pt>
                <c:pt idx="1">
                  <c:v>0.73854549999999997</c:v>
                </c:pt>
                <c:pt idx="2">
                  <c:v>0.70215799999999995</c:v>
                </c:pt>
                <c:pt idx="3">
                  <c:v>0.71269459999999996</c:v>
                </c:pt>
                <c:pt idx="4">
                  <c:v>0.67883000000000004</c:v>
                </c:pt>
                <c:pt idx="5">
                  <c:v>0.85173049999999995</c:v>
                </c:pt>
                <c:pt idx="6">
                  <c:v>0.85343670000000005</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0.89075629999999995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0.84375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0.89215690000000003</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0.89423079999999999</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0.80232559999999997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0.86407769999999995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0.83582089999999998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0.82926829999999996</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0.6285714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0.81578949999999995</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0.86046509999999998</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0.88679249999999998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0.80952380000000002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0.9487179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0.86021510000000001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0.93055560000000004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0.92857140000000005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0.93103449999999999</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0.86699510000000002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0.88165680000000002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0.90960450000000004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0.89032259999999996</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0.83141759999999998</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0.79844959999999998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0.81012660000000003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0.73809519999999995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0.69387759999999998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0.84615379999999996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9.2389600000000002E-2</c:v>
                </c:pt>
                <c:pt idx="1">
                  <c:v>5.81138E-2</c:v>
                </c:pt>
                <c:pt idx="2">
                  <c:v>0.15463660000000001</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7.6251899999999997E-2</c:v>
                </c:pt>
                <c:pt idx="1">
                  <c:v>0.1201969</c:v>
                </c:pt>
                <c:pt idx="2">
                  <c:v>0.1593744</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3.8843200000000001E-2</c:v>
                </c:pt>
                <c:pt idx="1">
                  <c:v>0.1069278</c:v>
                </c:pt>
                <c:pt idx="2">
                  <c:v>0.1358413</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0.8931405</c:v>
                </c:pt>
                <c:pt idx="1">
                  <c:v>0.78986979999999996</c:v>
                </c:pt>
                <c:pt idx="2">
                  <c:v>0.73756489999999997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0.91304350000000001</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0.84210529999999995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0.83522730000000001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0.84313729999999998</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0.53571429999999998</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0.50454549999999998</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0.50450450000000002</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0.60427810000000004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0.58865250000000002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0.6040816</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0.56976740000000003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0.6651376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0.83116880000000004</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0.8743455</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0.83505149999999995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0.8938547</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0.71331060000000002</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0.6984127</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0.72619049999999996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0.75757580000000002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0.770428</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0.79766539999999997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0.79741379999999995</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0.45588240000000002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0.31147540000000001</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0.3518519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0.38297870000000001</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0.15909090000000001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0.13725490000000001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0.14942530000000001</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0.1973684</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0.4425287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0.38848919999999998</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0.3684211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0.51492539999999998</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8.02784E-2</c:v>
                </c:pt>
                <c:pt idx="1">
                  <c:v>5.4597699999999999E-2</c:v>
                </c:pt>
                <c:pt idx="2">
                  <c:v>6.6557699999999997E-2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0.1295018</c:v>
                </c:pt>
                <c:pt idx="1">
                  <c:v>7.9600000000000004E-2</c:v>
                </c:pt>
                <c:pt idx="2">
                  <c:v>2.9750499999999999E-2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0.1016251</c:v>
                </c:pt>
                <c:pt idx="1">
                  <c:v>2.1713300000000001E-2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0.74469320000000006</c:v>
                </c:pt>
                <c:pt idx="1">
                  <c:v>0.94894270000000003</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0.54477609999999999</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0.4583333</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0.44545449999999998</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0.57291669999999995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0.55656110000000003</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0.59042550000000005</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0.53125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0.63218390000000002</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0.27891159999999998</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0.28571429999999998</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0.24683540000000001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0.2713178</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0.89354840000000002</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0.84410649999999998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0.8518519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0.87288140000000003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0.91200000000000003</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0.87692309999999996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0.94117649999999997</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0.62809919999999997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0.64903849999999996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0.64251210000000003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0.65079370000000003</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0.72592590000000001</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0.83516480000000004</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0.73786410000000002</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0.84782610000000003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8.8504982999999999</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8.9263566000000001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8.6779025999999995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8.9148935999999992</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0.13678679999999999</c:v>
                </c:pt>
                <c:pt idx="1">
                  <c:v>3.4646799999999998E-2</c:v>
                </c:pt>
                <c:pt idx="2">
                  <c:v>9.7924999999999998E-2</c:v>
                </c:pt>
                <c:pt idx="3">
                  <c:v>9.8647700000000005E-2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0.1027512</c:v>
                </c:pt>
                <c:pt idx="1">
                  <c:v>0.1048167</c:v>
                </c:pt>
                <c:pt idx="2">
                  <c:v>9.7446500000000005E-2</c:v>
                </c:pt>
                <c:pt idx="3">
                  <c:v>0.16686860000000001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5.2475599999999997E-2</c:v>
                </c:pt>
                <c:pt idx="1">
                  <c:v>5.1167499999999998E-2</c:v>
                </c:pt>
                <c:pt idx="2">
                  <c:v>2.7356800000000001E-2</c:v>
                </c:pt>
                <c:pt idx="3">
                  <c:v>0.1570764</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0.83238610000000002</c:v>
                </c:pt>
                <c:pt idx="1">
                  <c:v>0.77911050000000004</c:v>
                </c:pt>
                <c:pt idx="2">
                  <c:v>0.86258970000000001</c:v>
                </c:pt>
                <c:pt idx="3">
                  <c:v>0.64758380000000004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0.18940709999999999</c:v>
                </c:pt>
                <c:pt idx="1">
                  <c:v>0.1230744</c:v>
                </c:pt>
                <c:pt idx="2">
                  <c:v>0.1049692</c:v>
                </c:pt>
                <c:pt idx="3">
                  <c:v>4.3123700000000001E-2</c:v>
                </c:pt>
                <c:pt idx="4">
                  <c:v>4.7355899999999999E-2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0.11440889999999999</c:v>
                </c:pt>
                <c:pt idx="1">
                  <c:v>0.1338492</c:v>
                </c:pt>
                <c:pt idx="2">
                  <c:v>9.7505300000000003E-2</c:v>
                </c:pt>
                <c:pt idx="3">
                  <c:v>0.14453009999999999</c:v>
                </c:pt>
                <c:pt idx="4">
                  <c:v>0.1577065</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8.4882899999999997E-2</c:v>
                </c:pt>
                <c:pt idx="1">
                  <c:v>6.1252500000000001E-2</c:v>
                </c:pt>
                <c:pt idx="2">
                  <c:v>3.77148E-2</c:v>
                </c:pt>
                <c:pt idx="3">
                  <c:v>0.1039934</c:v>
                </c:pt>
                <c:pt idx="4">
                  <c:v>9.12911E-2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0.79158249999999997</c:v>
                </c:pt>
                <c:pt idx="1">
                  <c:v>0.75908989999999998</c:v>
                </c:pt>
                <c:pt idx="2">
                  <c:v>0.8926944</c:v>
                </c:pt>
                <c:pt idx="3">
                  <c:v>0.66237210000000002</c:v>
                </c:pt>
                <c:pt idx="4">
                  <c:v>0.5984855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Northern Lincolnshire and Goole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52161313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218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243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135851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2967719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6687669"/>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243969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53081830"/>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2582302"/>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68760327"/>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3511710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5300202"/>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58592845"/>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964369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699873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3104843"/>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534122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996961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9514730"/>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016475562"/>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957924307"/>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03522874"/>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105084983"/>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935162499"/>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140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79071300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464518466"/>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92567578"/>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133277426"/>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107902926"/>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876315360"/>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076716681"/>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339911220"/>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92169038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306536601"/>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67147363"/>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18566435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41615909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309496189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297228883"/>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2625769135"/>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1325508103"/>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3710619455"/>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73108845"/>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2794919587"/>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6058027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4225456027"/>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209721542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179220279"/>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221671473"/>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92681233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1945389210"/>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07141389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3931257227"/>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2567865209"/>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93199324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264068357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64936013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31965065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1355319951"/>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299783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033430483"/>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50370200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727664185"/>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376890268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1373347857"/>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006299" y="622300"/>
            <a:ext cx="4272324"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Northern Lincolnshire and Goole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132081354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3486100640"/>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51765358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1094330237"/>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743833944"/>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92102730"/>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55575181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670963024"/>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45847653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169655224"/>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190161337"/>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005735005"/>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063634624"/>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733041943"/>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074161581"/>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2649654161"/>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816480142"/>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997100293"/>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781637185"/>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381502118"/>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81323963"/>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984578834"/>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4260715810"/>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32398663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305846977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242393026"/>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503466107"/>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506275372"/>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152896509"/>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340941829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63701140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141159959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814696862"/>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423238400"/>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28%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980970158"/>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492249218"/>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68128759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155695187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535698578"/>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739863268"/>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59233854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1811655815"/>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4196329356"/>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117899596"/>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52255498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1468964935"/>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20881953"/>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278404689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268242466"/>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9886833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654415117"/>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019829552"/>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144398868"/>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409029974"/>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6446234"/>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71692188"/>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3077684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507583"/>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7452641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161897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242642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6908273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3919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36430383"/>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460947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707037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839861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5515306"/>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6304447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532261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109228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0992870"/>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6006604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7961130"/>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7398842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7857479"/>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71529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27170134"/>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253901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1451965"/>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18106999"/>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371252"/>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916084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18620126"/>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6118285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1675811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72423632"/>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3545041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17007570"/>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042125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2976110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7185976"/>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999306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6202140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1573331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7462714"/>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9298207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00805981"/>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2537236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0159850"/>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013808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917654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9542359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8069497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0119722"/>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08466779"/>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244839"/>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410964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86471144"/>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759098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87919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3258610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225365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7273346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4356654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91326360"/>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4218422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551936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567986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41198409"/>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949831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079813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217519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3523526"/>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698157"/>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0952198"/>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15423077"/>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9537957"/>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78391613"/>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41138395"/>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4364819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6387327"/>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6435979"/>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3586201"/>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092168"/>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803471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3228033"/>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16896497"/>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28670999"/>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69135447"/>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7655387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494274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9579729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6913487"/>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4971870"/>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4660518"/>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9645012"/>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490748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76571004"/>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28679078"/>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048526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3031648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805870"/>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315054"/>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57227091"/>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4733264"/>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746684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1475307"/>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0924015"/>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5632304"/>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053665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932002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2874788"/>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381449"/>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0541681"/>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5506603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8564555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53958881"/>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3023772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68994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000986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96749555"/>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4943697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86739080"/>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211359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915192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243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473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51</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97231708"/>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4269883722"/>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2477823695"/>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243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006299" y="622300"/>
            <a:ext cx="4272324" cy="276999"/>
          </a:xfrm>
          <a:prstGeom prst="rect">
            <a:avLst/>
          </a:prstGeom>
          <a:noFill/>
        </p:spPr>
        <p:txBody>
          <a:bodyPr wrap="none" rtlCol="0">
            <a:spAutoFit/>
          </a:bodyPr>
          <a:lstStyle/>
          <a:p>
            <a:pPr algn="r"/>
            <a:r>
              <a:rPr lang="en-GB" sz="1200" b="1">
                <a:solidFill>
                  <a:srgbClr val="336E9F"/>
                </a:solidFill>
                <a:latin typeface="Arial"/>
                <a:cs typeface="Arial"/>
              </a:rPr>
              <a:t>Northern Lincolnshire and Goole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3.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17907</TotalTime>
  <Words>22414</Words>
  <Application>Microsoft Office PowerPoint</Application>
  <PresentationFormat>Custom</PresentationFormat>
  <Paragraphs>5924</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