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8.7793499999999997E-2</c:v>
                </c:pt>
                <c:pt idx="1">
                  <c:v>5.5556099999999997E-2</c:v>
                </c:pt>
                <c:pt idx="2">
                  <c:v>5.65113E-2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6.9955900000000001E-2</c:v>
                </c:pt>
                <c:pt idx="1">
                  <c:v>0.10306360000000001</c:v>
                </c:pt>
                <c:pt idx="2">
                  <c:v>4.5453399999999998E-2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5.0392199999999998E-2</c:v>
                </c:pt>
                <c:pt idx="1">
                  <c:v>0.1022192</c:v>
                </c:pt>
                <c:pt idx="2">
                  <c:v>2.01175E-2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0.91362699999999997</c:v>
                </c:pt>
                <c:pt idx="1">
                  <c:v>0.83331650000000002</c:v>
                </c:pt>
                <c:pt idx="2">
                  <c:v>0.96966980000000003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4.78156E-2</c:v>
                </c:pt>
                <c:pt idx="1">
                  <c:v>6.9019399999999995E-2</c:v>
                </c:pt>
                <c:pt idx="2">
                  <c:v>2.9043300000000001E-2</c:v>
                </c:pt>
                <c:pt idx="3">
                  <c:v>0.1080593</c:v>
                </c:pt>
                <c:pt idx="4">
                  <c:v>9.8145099999999999E-2</c:v>
                </c:pt>
                <c:pt idx="5">
                  <c:v>0.14676790000000001</c:v>
                </c:pt>
                <c:pt idx="6">
                  <c:v>7.3764200000000002E-2</c:v>
                </c:pt>
                <c:pt idx="7">
                  <c:v>5.6071099999999999E-2</c:v>
                </c:pt>
                <c:pt idx="8">
                  <c:v>5.4865299999999999E-2</c:v>
                </c:pt>
                <c:pt idx="9">
                  <c:v>7.4293999999999999E-2</c:v>
                </c:pt>
                <c:pt idx="10">
                  <c:v>0.12586829999999999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9.0305999999999997E-2</c:v>
                </c:pt>
                <c:pt idx="1">
                  <c:v>0.11123039999999999</c:v>
                </c:pt>
                <c:pt idx="2">
                  <c:v>0.12992200000000001</c:v>
                </c:pt>
                <c:pt idx="3">
                  <c:v>0.32792139999999997</c:v>
                </c:pt>
                <c:pt idx="4">
                  <c:v>0.20775450000000001</c:v>
                </c:pt>
                <c:pt idx="5">
                  <c:v>0.10262839999999999</c:v>
                </c:pt>
                <c:pt idx="6">
                  <c:v>0.1219002</c:v>
                </c:pt>
                <c:pt idx="7">
                  <c:v>0.15066350000000001</c:v>
                </c:pt>
                <c:pt idx="8">
                  <c:v>0.34603800000000001</c:v>
                </c:pt>
                <c:pt idx="9">
                  <c:v>0.22072420000000001</c:v>
                </c:pt>
                <c:pt idx="10">
                  <c:v>0.14915890000000001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5.3139899999999997E-2</c:v>
                </c:pt>
                <c:pt idx="1">
                  <c:v>5.0049799999999998E-2</c:v>
                </c:pt>
                <c:pt idx="2">
                  <c:v>2.4543599999999999E-2</c:v>
                </c:pt>
                <c:pt idx="3">
                  <c:v>0</c:v>
                </c:pt>
                <c:pt idx="4">
                  <c:v>5.6755300000000002E-2</c:v>
                </c:pt>
                <c:pt idx="5">
                  <c:v>8.0541600000000005E-2</c:v>
                </c:pt>
                <c:pt idx="6">
                  <c:v>5.4179999999999999E-2</c:v>
                </c:pt>
                <c:pt idx="7">
                  <c:v>7.8256300000000001E-2</c:v>
                </c:pt>
                <c:pt idx="8">
                  <c:v>1.1836299999999999E-2</c:v>
                </c:pt>
                <c:pt idx="9">
                  <c:v>8.2002000000000005E-2</c:v>
                </c:pt>
                <c:pt idx="10">
                  <c:v>8.0682000000000004E-2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3.7639400000000003E-2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0.88184019999999996</c:v>
                </c:pt>
                <c:pt idx="1">
                  <c:v>0.83989599999999998</c:v>
                </c:pt>
                <c:pt idx="2">
                  <c:v>0.93445889999999998</c:v>
                </c:pt>
                <c:pt idx="3">
                  <c:v>0.71018519999999996</c:v>
                </c:pt>
                <c:pt idx="4">
                  <c:v>0.9097577</c:v>
                </c:pt>
                <c:pt idx="5">
                  <c:v>0.84642580000000001</c:v>
                </c:pt>
                <c:pt idx="6">
                  <c:v>0.7551272</c:v>
                </c:pt>
                <c:pt idx="7">
                  <c:v>0.91538719999999996</c:v>
                </c:pt>
                <c:pt idx="8">
                  <c:v>0.75645059999999997</c:v>
                </c:pt>
                <c:pt idx="9">
                  <c:v>0.86583529999999997</c:v>
                </c:pt>
                <c:pt idx="10">
                  <c:v>0.76342520000000003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4.4392300000000003E-2</c:v>
                </c:pt>
                <c:pt idx="1">
                  <c:v>8.6943400000000004E-2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0.104475</c:v>
                </c:pt>
                <c:pt idx="1">
                  <c:v>0.10469580000000001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3.9306399999999998E-2</c:v>
                </c:pt>
                <c:pt idx="1">
                  <c:v>3.9751799999999997E-2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0.88461380000000001</c:v>
                </c:pt>
                <c:pt idx="1">
                  <c:v>0.7935179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0.37151390000000001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0.3859554</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0.1704744</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8.8976717000000001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4.1568899999999999E-2</c:v>
                </c:pt>
                <c:pt idx="1">
                  <c:v>9.9929500000000004E-2</c:v>
                </c:pt>
                <c:pt idx="2">
                  <c:v>0.10302559999999999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6.2270600000000002E-2</c:v>
                </c:pt>
                <c:pt idx="1">
                  <c:v>8.3386299999999997E-2</c:v>
                </c:pt>
                <c:pt idx="2">
                  <c:v>0.20430300000000001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3.4675999999999998E-2</c:v>
                </c:pt>
                <c:pt idx="1">
                  <c:v>6.1252000000000001E-2</c:v>
                </c:pt>
                <c:pt idx="2">
                  <c:v>0.21592600000000001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0.90885890000000003</c:v>
                </c:pt>
                <c:pt idx="1">
                  <c:v>0.88820600000000005</c:v>
                </c:pt>
                <c:pt idx="2">
                  <c:v>0.46602070000000001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6.2404000000000001E-2</c:v>
                </c:pt>
                <c:pt idx="1">
                  <c:v>0.14875640000000001</c:v>
                </c:pt>
                <c:pt idx="2">
                  <c:v>0.10130359999999999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0.19726930000000001</c:v>
                </c:pt>
                <c:pt idx="1">
                  <c:v>0.134772</c:v>
                </c:pt>
                <c:pt idx="2">
                  <c:v>0.12366729999999999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7.0752800000000005E-2</c:v>
                </c:pt>
                <c:pt idx="1">
                  <c:v>4.5245300000000002E-2</c:v>
                </c:pt>
                <c:pt idx="2">
                  <c:v>8.5524299999999998E-2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0.28176770000000001</c:v>
                </c:pt>
                <c:pt idx="1">
                  <c:v>0.79749239999999999</c:v>
                </c:pt>
                <c:pt idx="2">
                  <c:v>0.63291940000000002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0.140845</c:v>
                </c:pt>
                <c:pt idx="1">
                  <c:v>7.2102200000000005E-2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0.1332438</c:v>
                </c:pt>
                <c:pt idx="1">
                  <c:v>9.1670600000000005E-2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5.3427200000000001E-2</c:v>
                </c:pt>
                <c:pt idx="1">
                  <c:v>0.1397282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0.48302489999999998</c:v>
                </c:pt>
                <c:pt idx="1">
                  <c:v>0.24376100000000001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6.4918900000000002E-2</c:v>
                </c:pt>
                <c:pt idx="1">
                  <c:v>0.1264266</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0.12967629999999999</c:v>
                </c:pt>
                <c:pt idx="1">
                  <c:v>0.1610007</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6.4869099999999999E-2</c:v>
                </c:pt>
                <c:pt idx="1">
                  <c:v>0.1301667</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0.67294229999999999</c:v>
                </c:pt>
                <c:pt idx="1">
                  <c:v>0.58705439999999998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0.82271470000000002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0.8005698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0.82428939999999995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0.80813950000000001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0.78551530000000003</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0.82719549999999997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0.78851170000000004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0.79216869999999995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0.89090910000000001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0.9214502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0.91847829999999997</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0.88535030000000003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7.50363E-2</c:v>
                </c:pt>
                <c:pt idx="1">
                  <c:v>0.21163180000000001</c:v>
                </c:pt>
                <c:pt idx="2">
                  <c:v>0.2162896</c:v>
                </c:pt>
                <c:pt idx="3">
                  <c:v>0.28077479999999999</c:v>
                </c:pt>
                <c:pt idx="4">
                  <c:v>3.83142E-2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8.1140000000000004E-2</c:v>
                </c:pt>
                <c:pt idx="1">
                  <c:v>8.7884599999999993E-2</c:v>
                </c:pt>
                <c:pt idx="2">
                  <c:v>8.5764199999999999E-2</c:v>
                </c:pt>
                <c:pt idx="3">
                  <c:v>7.0589799999999994E-2</c:v>
                </c:pt>
                <c:pt idx="4">
                  <c:v>7.7063000000000006E-2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7.3465900000000001E-2</c:v>
                </c:pt>
                <c:pt idx="1">
                  <c:v>6.9059200000000001E-2</c:v>
                </c:pt>
                <c:pt idx="2">
                  <c:v>5.0363199999999997E-2</c:v>
                </c:pt>
                <c:pt idx="3">
                  <c:v>3.8628000000000003E-2</c:v>
                </c:pt>
                <c:pt idx="4">
                  <c:v>3.7276200000000002E-2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0.84774780000000005</c:v>
                </c:pt>
                <c:pt idx="1">
                  <c:v>0.7085823</c:v>
                </c:pt>
                <c:pt idx="2">
                  <c:v>0.72308139999999999</c:v>
                </c:pt>
                <c:pt idx="3">
                  <c:v>0.87105619999999995</c:v>
                </c:pt>
                <c:pt idx="4">
                  <c:v>0.85002920000000004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0.54212450000000001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0.6216216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0.61188810000000005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0.58333330000000005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0.7512953</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0.68586389999999997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0.75555559999999999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0.73863639999999997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0.67201829999999996</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0.77590360000000003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0.72850680000000001</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0.70320859999999996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0.69837590000000005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0.77481840000000002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0.72892939999999995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0.691689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0.64676619999999996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0.80701750000000005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0.80582520000000002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0.83522730000000001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0.93442619999999998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0.95441600000000004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0.92010309999999995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0.95043730000000004</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0.70879119999999995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0.75852269999999999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0.77461139999999995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0.70262389999999997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0.94617560000000001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0.95918369999999997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0.94277929999999999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0.97049180000000002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0.8289086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0.80851059999999997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0.84149859999999999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0.83392230000000001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0.89260139999999999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0.91919189999999995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0.92654029999999998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0.91061449999999999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5.2597199999999997E-2</c:v>
                </c:pt>
                <c:pt idx="1">
                  <c:v>0.14231070000000001</c:v>
                </c:pt>
                <c:pt idx="2">
                  <c:v>0.2117803</c:v>
                </c:pt>
                <c:pt idx="3">
                  <c:v>0.1237656</c:v>
                </c:pt>
                <c:pt idx="4">
                  <c:v>1.8351599999999999E-2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5.7972500000000003E-2</c:v>
                </c:pt>
                <c:pt idx="1">
                  <c:v>8.0009499999999997E-2</c:v>
                </c:pt>
                <c:pt idx="2">
                  <c:v>8.82521E-2</c:v>
                </c:pt>
                <c:pt idx="3">
                  <c:v>8.9375999999999997E-2</c:v>
                </c:pt>
                <c:pt idx="4">
                  <c:v>4.7922100000000002E-2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4.5193299999999999E-2</c:v>
                </c:pt>
                <c:pt idx="1">
                  <c:v>0.1257972</c:v>
                </c:pt>
                <c:pt idx="2">
                  <c:v>0.10846790000000001</c:v>
                </c:pt>
                <c:pt idx="3">
                  <c:v>5.3057100000000003E-2</c:v>
                </c:pt>
                <c:pt idx="4">
                  <c:v>3.0239200000000001E-2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0.88385360000000002</c:v>
                </c:pt>
                <c:pt idx="1">
                  <c:v>0.80085859999999998</c:v>
                </c:pt>
                <c:pt idx="2">
                  <c:v>0.79308699999999999</c:v>
                </c:pt>
                <c:pt idx="3">
                  <c:v>0.71628910000000001</c:v>
                </c:pt>
                <c:pt idx="4">
                  <c:v>0.95675600000000005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0.78756479999999995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0.81693990000000005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0.81865279999999996</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0.83183180000000001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0.80689659999999996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0.8861985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0.82805430000000002</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0.85561500000000001</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0.66751919999999998</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0.75138119999999997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0.74093260000000005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0.74626870000000001</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0.57142859999999995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0.57692310000000002</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0.72159090000000004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0.81176470000000001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0.82399999999999995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0.8054711</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0.74074070000000003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0.76283619999999996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0.7652582</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0.74594590000000005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0.78163769999999999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0.81937170000000004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0.77804879999999998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0.78674350000000004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0.70168070000000005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0.79166669999999995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0.78321680000000005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0.70512819999999998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0.73720929999999996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0.77536229999999995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0.78472220000000004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0.76944440000000003</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0.90625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0.92647060000000003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0.92032970000000003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0.92052979999999995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7.2535999999999998E-3</c:v>
                </c:pt>
                <c:pt idx="1">
                  <c:v>0.12542819999999999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0.1211974</c:v>
                </c:pt>
                <c:pt idx="1">
                  <c:v>0.1163723</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0.10995530000000001</c:v>
                </c:pt>
                <c:pt idx="1">
                  <c:v>0.1377948</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0.79774330000000004</c:v>
                </c:pt>
                <c:pt idx="1">
                  <c:v>0.63898449999999996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0.98918919999999999</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0.9945946</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0.98522169999999998</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0.99418600000000001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0.92181069999999998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0.96396400000000004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0.95967740000000001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0.93867920000000005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0.61202190000000001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0.69540230000000003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0.67630060000000003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0.6776316</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0.68617019999999995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0.77094969999999996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0.71739129999999995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0.74842770000000003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0.61497329999999994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0.73446330000000004</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0.74585639999999997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0.60645159999999998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0.69934640000000003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0.73619630000000003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0.77622380000000002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0.77595630000000004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0.7958115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0.86387429999999998</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0.86666670000000001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0.88524590000000003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0.87425149999999996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0.76612899999999995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0.80821920000000003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0.80748660000000005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0.802589</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0.86021510000000001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0.89714289999999997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0.86516850000000001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0.88461540000000005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8.9433799999999994E-2</c:v>
                </c:pt>
                <c:pt idx="1">
                  <c:v>0.12127300000000001</c:v>
                </c:pt>
                <c:pt idx="2">
                  <c:v>8.2597900000000002E-2</c:v>
                </c:pt>
                <c:pt idx="3">
                  <c:v>0.13911970000000001</c:v>
                </c:pt>
                <c:pt idx="4">
                  <c:v>0.1756818</c:v>
                </c:pt>
                <c:pt idx="5">
                  <c:v>9.6932199999999996E-2</c:v>
                </c:pt>
                <c:pt idx="6">
                  <c:v>3.8631699999999998E-2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0.1374369</c:v>
                </c:pt>
                <c:pt idx="1">
                  <c:v>0.1548534</c:v>
                </c:pt>
                <c:pt idx="2">
                  <c:v>0.14147779999999999</c:v>
                </c:pt>
                <c:pt idx="3">
                  <c:v>0.1365133</c:v>
                </c:pt>
                <c:pt idx="4">
                  <c:v>0.15507960000000001</c:v>
                </c:pt>
                <c:pt idx="5">
                  <c:v>0.12226239999999999</c:v>
                </c:pt>
                <c:pt idx="6">
                  <c:v>0.1000067</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0.1089437</c:v>
                </c:pt>
                <c:pt idx="1">
                  <c:v>0.1185851</c:v>
                </c:pt>
                <c:pt idx="2">
                  <c:v>0.18043519999999999</c:v>
                </c:pt>
                <c:pt idx="3">
                  <c:v>0.16399430000000001</c:v>
                </c:pt>
                <c:pt idx="4">
                  <c:v>0.14385319999999999</c:v>
                </c:pt>
                <c:pt idx="5">
                  <c:v>9.5796800000000001E-2</c:v>
                </c:pt>
                <c:pt idx="6">
                  <c:v>5.93343E-2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0.74873020000000001</c:v>
                </c:pt>
                <c:pt idx="1">
                  <c:v>0.76193580000000005</c:v>
                </c:pt>
                <c:pt idx="2">
                  <c:v>0.69186939999999997</c:v>
                </c:pt>
                <c:pt idx="3">
                  <c:v>0.73810419999999999</c:v>
                </c:pt>
                <c:pt idx="4">
                  <c:v>0.6692034</c:v>
                </c:pt>
                <c:pt idx="5">
                  <c:v>0.86749209999999999</c:v>
                </c:pt>
                <c:pt idx="6">
                  <c:v>0.84353840000000002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0.8743455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0.89325840000000001</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0.87567569999999995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0.84662579999999998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0.81012660000000003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0.87581699999999996</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0.82926829999999996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0.86029409999999995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0.83707869999999995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0.83832340000000005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0.76315789999999994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0.90322579999999997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0.92857140000000005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0.75862070000000004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0.73913039999999997</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0.89583330000000005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0.90816330000000001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0.959596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0.93478260000000002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0.85204080000000004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0.78735630000000001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0.82777780000000001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0.85234900000000002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0.74100719999999998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0.70886079999999996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0.74441690000000005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0.77053819999999995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0.83673470000000005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0.87755099999999997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0.75862070000000004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0.78260870000000005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9.8901199999999995E-2</c:v>
                </c:pt>
                <c:pt idx="1">
                  <c:v>6.6427600000000003E-2</c:v>
                </c:pt>
                <c:pt idx="2">
                  <c:v>0.16448460000000001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6.3228800000000002E-2</c:v>
                </c:pt>
                <c:pt idx="1">
                  <c:v>0.1035693</c:v>
                </c:pt>
                <c:pt idx="2">
                  <c:v>0.13967840000000001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4.5354800000000001E-2</c:v>
                </c:pt>
                <c:pt idx="1">
                  <c:v>0.1152416</c:v>
                </c:pt>
                <c:pt idx="2">
                  <c:v>0.14568929999999999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0.92637879999999995</c:v>
                </c:pt>
                <c:pt idx="1">
                  <c:v>0.76006879999999999</c:v>
                </c:pt>
                <c:pt idx="2">
                  <c:v>0.71779519999999997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0.87878789999999996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0.82022470000000003</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0.76821189999999995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0.53105590000000003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0.55709339999999996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0.55000000000000004</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0.60661759999999998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0.59289619999999998</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0.56857139999999995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0.58288770000000001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0.64784050000000004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0.83448279999999997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0.87279150000000005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0.87043190000000004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0.86821709999999996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0.68907560000000001</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0.72346370000000004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0.71349859999999998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0.72063489999999997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0.67424240000000002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0.74005310000000002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0.7571059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0.76993869999999998</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0.30303029999999997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0.40366970000000002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0.40404040000000002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0.29545450000000001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0.17518249999999999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0.26912930000000002</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0.28571429999999998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0.24852070000000001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0.39631339999999998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0.42857139999999999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0.48818899999999998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0.47321429999999998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8.9980000000000004E-2</c:v>
                </c:pt>
                <c:pt idx="1">
                  <c:v>6.20548E-2</c:v>
                </c:pt>
                <c:pt idx="2">
                  <c:v>6.9710900000000006E-2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0.1100985</c:v>
                </c:pt>
                <c:pt idx="1">
                  <c:v>6.4685800000000002E-2</c:v>
                </c:pt>
                <c:pt idx="2">
                  <c:v>2.6597300000000001E-2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0.1113267</c:v>
                </c:pt>
                <c:pt idx="1">
                  <c:v>2.9170399999999999E-2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0.74792579999999997</c:v>
                </c:pt>
                <c:pt idx="1">
                  <c:v>0.93236509999999995</c:v>
                </c:pt>
                <c:pt idx="2">
                  <c:v>0.99448479999999995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0.53299490000000005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0.54404149999999996</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0.51086960000000003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0.58579879999999995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0.54006969999999999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0.60854090000000005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0.65292099999999997</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0.68821290000000002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0.50697669999999995</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0.52380950000000004</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0.52734380000000003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0.50236970000000003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0.8486998</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0.85856080000000001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0.87383180000000005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0.87621360000000004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0.89583330000000005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0.90533980000000003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0.90988369999999996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0.65830719999999998</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0.63851349999999996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0.65923569999999998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0.66431099999999998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0.79411759999999998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0.84848480000000004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0.77604169999999995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8.7317073000000001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8.8137755000000002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8.7535884999999993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8.9034090999999993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0.1457135</c:v>
                </c:pt>
                <c:pt idx="1">
                  <c:v>4.3919600000000003E-2</c:v>
                </c:pt>
                <c:pt idx="2">
                  <c:v>0.1067722</c:v>
                </c:pt>
                <c:pt idx="3">
                  <c:v>0.11302089999999999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8.4897700000000006E-2</c:v>
                </c:pt>
                <c:pt idx="1">
                  <c:v>8.6271E-2</c:v>
                </c:pt>
                <c:pt idx="2">
                  <c:v>7.9752100000000006E-2</c:v>
                </c:pt>
                <c:pt idx="3">
                  <c:v>0.1381222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6.14023E-2</c:v>
                </c:pt>
                <c:pt idx="1">
                  <c:v>6.0440399999999998E-2</c:v>
                </c:pt>
                <c:pt idx="2">
                  <c:v>3.6204E-2</c:v>
                </c:pt>
                <c:pt idx="3">
                  <c:v>0.17144970000000001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0.78921909999999995</c:v>
                </c:pt>
                <c:pt idx="1">
                  <c:v>0.74901419999999996</c:v>
                </c:pt>
                <c:pt idx="2">
                  <c:v>0.81128639999999996</c:v>
                </c:pt>
                <c:pt idx="3">
                  <c:v>0.56742199999999998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0.1979388</c:v>
                </c:pt>
                <c:pt idx="1">
                  <c:v>0.13162019999999999</c:v>
                </c:pt>
                <c:pt idx="2">
                  <c:v>0.1127509</c:v>
                </c:pt>
                <c:pt idx="3">
                  <c:v>5.1628E-2</c:v>
                </c:pt>
                <c:pt idx="4">
                  <c:v>5.8142100000000002E-2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9.7345500000000001E-2</c:v>
                </c:pt>
                <c:pt idx="1">
                  <c:v>0.1167576</c:v>
                </c:pt>
                <c:pt idx="2">
                  <c:v>8.1942100000000004E-2</c:v>
                </c:pt>
                <c:pt idx="3">
                  <c:v>0.12752140000000001</c:v>
                </c:pt>
                <c:pt idx="4">
                  <c:v>0.13613420000000001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9.3414700000000003E-2</c:v>
                </c:pt>
                <c:pt idx="1">
                  <c:v>6.9798299999999994E-2</c:v>
                </c:pt>
                <c:pt idx="2">
                  <c:v>4.5496500000000002E-2</c:v>
                </c:pt>
                <c:pt idx="3">
                  <c:v>0.11249770000000001</c:v>
                </c:pt>
                <c:pt idx="4">
                  <c:v>0.10207720000000001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0.766123</c:v>
                </c:pt>
                <c:pt idx="1">
                  <c:v>0.71375909999999998</c:v>
                </c:pt>
                <c:pt idx="2">
                  <c:v>0.87324469999999998</c:v>
                </c:pt>
                <c:pt idx="3">
                  <c:v>0.64148159999999999</c:v>
                </c:pt>
                <c:pt idx="4">
                  <c:v>0.5959894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Northern Care Alliance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65179552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437006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365325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876150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7292307"/>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6381320"/>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063038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042069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028987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80512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721465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078487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690943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131040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740717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314603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804376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95705493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5090794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10683915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710612398"/>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57402906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58965331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70630188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75410511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42327764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241923856"/>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555979330"/>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53784535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65760244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747292326"/>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4508428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07346074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4137835122"/>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03808158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31229025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39017612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59663073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72335444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85619599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72727940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82500328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639644925"/>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16039751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92461088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8735030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89581129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34438023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07398784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62829655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99852490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70068137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10549216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40848211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07115063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505435925"/>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68292562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40065465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93601118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00821874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496309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97726451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25588041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84150556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748489" y="622300"/>
            <a:ext cx="353013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Northern Care Alliance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442516"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Northern Care Alliance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96454985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28443622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90021112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73414329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85270400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832272979"/>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67542696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28155037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02562280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095126160"/>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12973347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50350663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18117425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78611825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92445812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72370929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084547100"/>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34632936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26738564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04095367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46518104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90308961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38411021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113137336"/>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13792010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770455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721449196"/>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44847977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07657035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08421739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14831466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18254343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63582598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71481410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36814590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96053291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03491553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16342844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52744407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32560378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2845849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13634471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29955334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817300542"/>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88839086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71324530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35181459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35440425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14254391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12028372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05930773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9632676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767315561"/>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62538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977433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4226001"/>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002663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26848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188598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73723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77195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816641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246340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195558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829140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097185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025120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93729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980928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436614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857385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413426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394685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060096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1658746"/>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579588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855954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009069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392116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498709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938073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466085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148538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877205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441856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25856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888017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713312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770973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158214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266701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603401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592201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793274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511378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229933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29399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769902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029626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8931245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431702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946851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71135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5756012"/>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760080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902860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212024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136782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696349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1444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425701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144384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1345513"/>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6272579"/>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910727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6693291"/>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174842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26693544"/>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694574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322640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680897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158381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200090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1259950"/>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2668697"/>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320297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626661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902365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518118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708195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757257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390603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5717968"/>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5618171"/>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9321757"/>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421128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82245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4851643"/>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5374679"/>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3862756"/>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607215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298939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312769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705179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761917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4290408"/>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271859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159002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924760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38702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091712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644261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128046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985256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5324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3307855"/>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073209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2268494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872630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990572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644222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451695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583238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840539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092194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017372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690788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152040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770410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229363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85210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634562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096777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620577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786460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380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887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89673013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887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29772279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74963905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748489" y="622300"/>
            <a:ext cx="3530134" cy="276999"/>
          </a:xfrm>
          <a:prstGeom prst="rect">
            <a:avLst/>
          </a:prstGeom>
          <a:noFill/>
        </p:spPr>
        <p:txBody>
          <a:bodyPr wrap="none" rtlCol="0">
            <a:spAutoFit/>
          </a:bodyPr>
          <a:lstStyle/>
          <a:p>
            <a:pPr algn="r"/>
            <a:r>
              <a:rPr lang="en-GB" sz="1200" b="1">
                <a:solidFill>
                  <a:srgbClr val="336E9F"/>
                </a:solidFill>
                <a:latin typeface="Arial"/>
                <a:cs typeface="Arial"/>
              </a:rPr>
              <a:t>Northern Care Alliance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17909</TotalTime>
  <Words>22511</Words>
  <Application>Microsoft Office PowerPoint</Application>
  <PresentationFormat>Custom</PresentationFormat>
  <Paragraphs>5923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