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9.2740500000000003E-2</c:v>
                </c:pt>
                <c:pt idx="1">
                  <c:v>6.3485700000000006E-2</c:v>
                </c:pt>
                <c:pt idx="2">
                  <c:v>6.1765199999999999E-2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6.0061999999999997E-2</c:v>
                </c:pt>
                <c:pt idx="1">
                  <c:v>8.7204299999999998E-2</c:v>
                </c:pt>
                <c:pt idx="2">
                  <c:v>3.4945499999999997E-2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5.5339199999999998E-2</c:v>
                </c:pt>
                <c:pt idx="1">
                  <c:v>0.11014880000000001</c:v>
                </c:pt>
                <c:pt idx="2">
                  <c:v>2.5371500000000002E-2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0.92589469999999996</c:v>
                </c:pt>
                <c:pt idx="1">
                  <c:v>0.83244079999999998</c:v>
                </c:pt>
                <c:pt idx="2">
                  <c:v>0.95641310000000002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5.9720299999999997E-2</c:v>
                </c:pt>
                <c:pt idx="1">
                  <c:v>8.7150199999999997E-2</c:v>
                </c:pt>
                <c:pt idx="2">
                  <c:v>4.7432799999999997E-2</c:v>
                </c:pt>
                <c:pt idx="3">
                  <c:v>0.1900396</c:v>
                </c:pt>
                <c:pt idx="4">
                  <c:v>0.12254669999999999</c:v>
                </c:pt>
                <c:pt idx="5">
                  <c:v>0.15979650000000001</c:v>
                </c:pt>
                <c:pt idx="6">
                  <c:v>9.3232800000000005E-2</c:v>
                </c:pt>
                <c:pt idx="7">
                  <c:v>7.8583500000000001E-2</c:v>
                </c:pt>
                <c:pt idx="8">
                  <c:v>0.13892360000000001</c:v>
                </c:pt>
                <c:pt idx="9">
                  <c:v>9.9343899999999999E-2</c:v>
                </c:pt>
                <c:pt idx="10">
                  <c:v>0.1307546</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6.6496600000000003E-2</c:v>
                </c:pt>
                <c:pt idx="1">
                  <c:v>7.4968599999999996E-2</c:v>
                </c:pt>
                <c:pt idx="2">
                  <c:v>9.3143000000000004E-2</c:v>
                </c:pt>
                <c:pt idx="3">
                  <c:v>0.16396069999999999</c:v>
                </c:pt>
                <c:pt idx="4">
                  <c:v>0.15895129999999999</c:v>
                </c:pt>
                <c:pt idx="5">
                  <c:v>7.6571200000000006E-2</c:v>
                </c:pt>
                <c:pt idx="6">
                  <c:v>8.2962900000000006E-2</c:v>
                </c:pt>
                <c:pt idx="7">
                  <c:v>0.1056386</c:v>
                </c:pt>
                <c:pt idx="8">
                  <c:v>0.17792140000000001</c:v>
                </c:pt>
                <c:pt idx="9">
                  <c:v>0.17062440000000001</c:v>
                </c:pt>
                <c:pt idx="10">
                  <c:v>0.13938619999999999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6.5044599999999994E-2</c:v>
                </c:pt>
                <c:pt idx="1">
                  <c:v>6.8180699999999997E-2</c:v>
                </c:pt>
                <c:pt idx="2">
                  <c:v>4.2933100000000002E-2</c:v>
                </c:pt>
                <c:pt idx="3">
                  <c:v>6.8835499999999994E-2</c:v>
                </c:pt>
                <c:pt idx="4">
                  <c:v>8.1156800000000001E-2</c:v>
                </c:pt>
                <c:pt idx="5">
                  <c:v>9.3570299999999995E-2</c:v>
                </c:pt>
                <c:pt idx="6">
                  <c:v>7.3648599999999995E-2</c:v>
                </c:pt>
                <c:pt idx="7">
                  <c:v>0.1007687</c:v>
                </c:pt>
                <c:pt idx="8">
                  <c:v>9.5894599999999997E-2</c:v>
                </c:pt>
                <c:pt idx="9">
                  <c:v>0.10705190000000001</c:v>
                </c:pt>
                <c:pt idx="10">
                  <c:v>8.55683E-2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0.86058199999999996</c:v>
                </c:pt>
                <c:pt idx="1">
                  <c:v>0.83879539999999997</c:v>
                </c:pt>
                <c:pt idx="2">
                  <c:v>0.88865019999999995</c:v>
                </c:pt>
                <c:pt idx="3">
                  <c:v>0.76445949999999996</c:v>
                </c:pt>
                <c:pt idx="4">
                  <c:v>0.74889689999999998</c:v>
                </c:pt>
                <c:pt idx="5">
                  <c:v>0.86360409999999999</c:v>
                </c:pt>
                <c:pt idx="6">
                  <c:v>0.79013120000000003</c:v>
                </c:pt>
                <c:pt idx="7">
                  <c:v>0.84389349999999996</c:v>
                </c:pt>
                <c:pt idx="8">
                  <c:v>0.78755850000000005</c:v>
                </c:pt>
                <c:pt idx="9">
                  <c:v>0.70238219999999996</c:v>
                </c:pt>
                <c:pt idx="10">
                  <c:v>0.67857840000000003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5.69232E-2</c:v>
                </c:pt>
                <c:pt idx="1">
                  <c:v>9.5012700000000005E-2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7.9413300000000006E-2</c:v>
                </c:pt>
                <c:pt idx="1">
                  <c:v>8.8557300000000005E-2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5.1837300000000003E-2</c:v>
                </c:pt>
                <c:pt idx="1">
                  <c:v>4.7821099999999998E-2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0.84495279999999995</c:v>
                </c:pt>
                <c:pt idx="1">
                  <c:v>0.75361549999999999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0.39447880000000002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0.34002549999999998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0.19343930000000001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8.7217236000000007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4.8452599999999998E-2</c:v>
                </c:pt>
                <c:pt idx="1">
                  <c:v>0.1057623</c:v>
                </c:pt>
                <c:pt idx="2">
                  <c:v>0.1125128</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4.8503299999999999E-2</c:v>
                </c:pt>
                <c:pt idx="1">
                  <c:v>7.1720800000000001E-2</c:v>
                </c:pt>
                <c:pt idx="2">
                  <c:v>0.18532850000000001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4.1559600000000002E-2</c:v>
                </c:pt>
                <c:pt idx="1">
                  <c:v>6.70848E-2</c:v>
                </c:pt>
                <c:pt idx="2">
                  <c:v>0.22541320000000001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0.87847299999999995</c:v>
                </c:pt>
                <c:pt idx="1">
                  <c:v>0.82338900000000004</c:v>
                </c:pt>
                <c:pt idx="2">
                  <c:v>0.36310999999999999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7.7268199999999995E-2</c:v>
                </c:pt>
                <c:pt idx="1">
                  <c:v>0.1637671</c:v>
                </c:pt>
                <c:pt idx="2">
                  <c:v>0.1122581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0.16754089999999999</c:v>
                </c:pt>
                <c:pt idx="1">
                  <c:v>0.1047506</c:v>
                </c:pt>
                <c:pt idx="2">
                  <c:v>0.1017584</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8.5616999999999999E-2</c:v>
                </c:pt>
                <c:pt idx="1">
                  <c:v>6.0255999999999997E-2</c:v>
                </c:pt>
                <c:pt idx="2">
                  <c:v>9.6478800000000003E-2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0.28993249999999998</c:v>
                </c:pt>
                <c:pt idx="1">
                  <c:v>0.78785419999999995</c:v>
                </c:pt>
                <c:pt idx="2">
                  <c:v>0.59372239999999998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0.15273490000000001</c:v>
                </c:pt>
                <c:pt idx="1">
                  <c:v>8.2085199999999997E-2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0.10946409999999999</c:v>
                </c:pt>
                <c:pt idx="1">
                  <c:v>7.1704599999999993E-2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6.5317100000000003E-2</c:v>
                </c:pt>
                <c:pt idx="1">
                  <c:v>0.14971119999999999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0.4107519</c:v>
                </c:pt>
                <c:pt idx="1">
                  <c:v>0.23648620000000001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7.5134000000000006E-2</c:v>
                </c:pt>
                <c:pt idx="1">
                  <c:v>0.13389970000000001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0.109246</c:v>
                </c:pt>
                <c:pt idx="1">
                  <c:v>0.1460544</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7.5084200000000004E-2</c:v>
                </c:pt>
                <c:pt idx="1">
                  <c:v>0.13763980000000001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0.57792469999999996</c:v>
                </c:pt>
                <c:pt idx="1">
                  <c:v>0.46828880000000001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0.7754491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0.75935830000000004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0.74168800000000001</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0.75633530000000004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0.81681680000000001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0.8135135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0.81443299999999996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0.79296880000000003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0.89710610000000002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0.88385270000000005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0.91152820000000001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0.90021229999999997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8.2885100000000003E-2</c:v>
                </c:pt>
                <c:pt idx="1">
                  <c:v>0.2208405</c:v>
                </c:pt>
                <c:pt idx="2">
                  <c:v>0.2250973</c:v>
                </c:pt>
                <c:pt idx="3">
                  <c:v>0.28811049999999999</c:v>
                </c:pt>
                <c:pt idx="4">
                  <c:v>4.6070399999999997E-2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6.5442299999999995E-2</c:v>
                </c:pt>
                <c:pt idx="1">
                  <c:v>6.9467200000000007E-2</c:v>
                </c:pt>
                <c:pt idx="2">
                  <c:v>6.8149000000000001E-2</c:v>
                </c:pt>
                <c:pt idx="3">
                  <c:v>5.59184E-2</c:v>
                </c:pt>
                <c:pt idx="4">
                  <c:v>6.15507E-2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8.1314700000000004E-2</c:v>
                </c:pt>
                <c:pt idx="1">
                  <c:v>7.8267900000000001E-2</c:v>
                </c:pt>
                <c:pt idx="2">
                  <c:v>5.9170800000000003E-2</c:v>
                </c:pt>
                <c:pt idx="3">
                  <c:v>4.5963700000000003E-2</c:v>
                </c:pt>
                <c:pt idx="4">
                  <c:v>4.50324E-2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0.85020649999999998</c:v>
                </c:pt>
                <c:pt idx="1">
                  <c:v>0.72711170000000003</c:v>
                </c:pt>
                <c:pt idx="2">
                  <c:v>0.76143430000000001</c:v>
                </c:pt>
                <c:pt idx="3">
                  <c:v>0.84942609999999996</c:v>
                </c:pt>
                <c:pt idx="4">
                  <c:v>0.84841860000000002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0.66530610000000001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0.65384620000000004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0.61952859999999998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0.66745840000000001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0.76847290000000001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0.75652169999999996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0.71691179999999999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0.73404259999999999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0.72453699999999999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0.75418059999999998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0.6774194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0.69675929999999997</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0.73363429999999996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0.7169179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0.66201120000000002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0.69902909999999996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0.84560139999999995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0.93432839999999995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0.92533330000000003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0.93316200000000005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0.921875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0.7641791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0.75265959999999998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0.75063610000000003</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0.72941180000000005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0.94512200000000002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0.94545449999999998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0.95238100000000003</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0.95542640000000001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0.82972140000000005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0.80890050000000002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0.82784809999999998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0.82793519999999998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0.9283747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0.94523809999999997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0.94305240000000001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0.92598970000000003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5.7916299999999997E-2</c:v>
                </c:pt>
                <c:pt idx="1">
                  <c:v>0.15010129999999999</c:v>
                </c:pt>
                <c:pt idx="2">
                  <c:v>0.21977240000000001</c:v>
                </c:pt>
                <c:pt idx="3">
                  <c:v>0.131186</c:v>
                </c:pt>
                <c:pt idx="4">
                  <c:v>2.27008E-2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4.7334300000000003E-2</c:v>
                </c:pt>
                <c:pt idx="1">
                  <c:v>6.4428100000000002E-2</c:v>
                </c:pt>
                <c:pt idx="2">
                  <c:v>7.2267899999999996E-2</c:v>
                </c:pt>
                <c:pt idx="3">
                  <c:v>7.4535100000000007E-2</c:v>
                </c:pt>
                <c:pt idx="4">
                  <c:v>3.9223599999999997E-2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5.0512300000000003E-2</c:v>
                </c:pt>
                <c:pt idx="1">
                  <c:v>0.13358780000000001</c:v>
                </c:pt>
                <c:pt idx="2">
                  <c:v>0.11645999999999999</c:v>
                </c:pt>
                <c:pt idx="3">
                  <c:v>6.0477599999999999E-2</c:v>
                </c:pt>
                <c:pt idx="4">
                  <c:v>3.4588399999999998E-2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0.89945609999999998</c:v>
                </c:pt>
                <c:pt idx="1">
                  <c:v>0.79370719999999995</c:v>
                </c:pt>
                <c:pt idx="2">
                  <c:v>0.75512449999999998</c:v>
                </c:pt>
                <c:pt idx="3">
                  <c:v>0.73260369999999997</c:v>
                </c:pt>
                <c:pt idx="4">
                  <c:v>0.92262379999999999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0.80118690000000004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0.83597880000000002</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0.84303799999999995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0.84482760000000001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0.8016086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0.80885779999999996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0.85011190000000003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0.84228190000000003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0.70621469999999997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0.70927320000000005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0.71153849999999996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0.70909089999999997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0.55200000000000005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0.51818180000000003</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0.68810289999999996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0.78333330000000001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0.83247420000000005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0.81333330000000004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0.77419349999999998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0.7731481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0.7800454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0.77186960000000004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0.77715880000000004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0.77723969999999998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0.79672900000000002</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0.79500890000000002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0.69662919999999995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0.60287080000000004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0.68584069999999997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0.66438359999999996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0.73513510000000004</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0.74358970000000002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0.75501110000000005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0.73355820000000005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0.91475410000000001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0.89684810000000004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0.92010309999999995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0.90438249999999998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1.91068E-2</c:v>
                </c:pt>
                <c:pt idx="1">
                  <c:v>0.13844989999999999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9.7491099999999997E-2</c:v>
                </c:pt>
                <c:pt idx="1">
                  <c:v>9.0329000000000007E-2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0.1218084</c:v>
                </c:pt>
                <c:pt idx="1">
                  <c:v>0.15081649999999999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0.72798070000000004</c:v>
                </c:pt>
                <c:pt idx="1">
                  <c:v>0.67311169999999998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0.98404259999999999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0.99492389999999997</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0.97551019999999999</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0.91286310000000004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0.94573640000000003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0.93770489999999995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0.64361699999999999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0.63084110000000004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0.62679430000000003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0.67307689999999998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0.74226800000000004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0.72321429999999998</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0.7731481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0.72426469999999998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0.73333329999999997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0.73113209999999995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0.66786999999999996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0.52941179999999999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0.57831330000000003</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0.65193369999999995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0.73109239999999998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0.79081630000000003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0.77876109999999998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0.75688069999999996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0.7535714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0.85844750000000003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0.87148590000000004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0.8828125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0.76282050000000001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0.77868850000000001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0.80053189999999996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0.75196850000000004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0.90575919999999999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0.86547090000000004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0.86448599999999998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0.84444439999999998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0.1027994</c:v>
                </c:pt>
                <c:pt idx="1">
                  <c:v>0.13721749999999999</c:v>
                </c:pt>
                <c:pt idx="2">
                  <c:v>9.9055699999999997E-2</c:v>
                </c:pt>
                <c:pt idx="3">
                  <c:v>0.15518970000000001</c:v>
                </c:pt>
                <c:pt idx="4">
                  <c:v>0.1927857</c:v>
                </c:pt>
                <c:pt idx="5">
                  <c:v>0.1123304</c:v>
                </c:pt>
                <c:pt idx="6">
                  <c:v>5.0415099999999997E-2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0.1107057</c:v>
                </c:pt>
                <c:pt idx="1">
                  <c:v>0.1229644</c:v>
                </c:pt>
                <c:pt idx="2">
                  <c:v>0.1085623</c:v>
                </c:pt>
                <c:pt idx="3">
                  <c:v>0.1043732</c:v>
                </c:pt>
                <c:pt idx="4">
                  <c:v>0.1208718</c:v>
                </c:pt>
                <c:pt idx="5">
                  <c:v>9.1465900000000003E-2</c:v>
                </c:pt>
                <c:pt idx="6">
                  <c:v>7.6439999999999994E-2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0.1223093</c:v>
                </c:pt>
                <c:pt idx="1">
                  <c:v>0.1345296</c:v>
                </c:pt>
                <c:pt idx="2">
                  <c:v>0.19689300000000001</c:v>
                </c:pt>
                <c:pt idx="3">
                  <c:v>0.18006430000000001</c:v>
                </c:pt>
                <c:pt idx="4">
                  <c:v>0.16095709999999999</c:v>
                </c:pt>
                <c:pt idx="5">
                  <c:v>0.11119510000000001</c:v>
                </c:pt>
                <c:pt idx="6">
                  <c:v>7.1117600000000003E-2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0.75821459999999996</c:v>
                </c:pt>
                <c:pt idx="1">
                  <c:v>0.73677409999999999</c:v>
                </c:pt>
                <c:pt idx="2">
                  <c:v>0.66854910000000001</c:v>
                </c:pt>
                <c:pt idx="3">
                  <c:v>0.73220220000000003</c:v>
                </c:pt>
                <c:pt idx="4">
                  <c:v>0.67659199999999997</c:v>
                </c:pt>
                <c:pt idx="5">
                  <c:v>0.8493714</c:v>
                </c:pt>
                <c:pt idx="6">
                  <c:v>0.88093809999999995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0.9183673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0.913242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0.87813620000000003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0.90116280000000004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0.82291669999999995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0.87765959999999998</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0.84773659999999995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0.87148590000000004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0.88095239999999997</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0.79245279999999996</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0.75609760000000004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0.80392160000000001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0.67647060000000003</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0.8454545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0.9393939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0.8823529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0.88826819999999995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0.83111109999999999</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0.86363639999999997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0.86785710000000005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0.83841460000000001</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0.77322400000000002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0.71462829999999999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0.79310340000000001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0.68150679999999997</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0.73076920000000001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0.70731710000000003</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0.84848480000000004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0.7816092</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0.1052289</c:v>
                </c:pt>
                <c:pt idx="1">
                  <c:v>7.4045600000000003E-2</c:v>
                </c:pt>
                <c:pt idx="2">
                  <c:v>0.16936680000000001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5.0573300000000002E-2</c:v>
                </c:pt>
                <c:pt idx="1">
                  <c:v>8.8333200000000001E-2</c:v>
                </c:pt>
                <c:pt idx="2">
                  <c:v>0.129914</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5.1682600000000002E-2</c:v>
                </c:pt>
                <c:pt idx="1">
                  <c:v>0.1228597</c:v>
                </c:pt>
                <c:pt idx="2">
                  <c:v>0.1505715</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0.90671259999999998</c:v>
                </c:pt>
                <c:pt idx="1">
                  <c:v>0.74164229999999998</c:v>
                </c:pt>
                <c:pt idx="2">
                  <c:v>0.66566320000000001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0.89795919999999996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0.84357539999999998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0.79562040000000001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0.78834360000000003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0.53264599999999995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0.52753620000000001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0.54596100000000003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0.53711790000000004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0.53709200000000001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0.59750000000000003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0.6183575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0.58931860000000003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0.8865248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0.86075950000000001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0.8947368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0.86563880000000004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0.71304350000000005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0.6708229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0.74514559999999996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0.6691589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0.71954669999999998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0.71739129999999995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0.75694439999999996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0.73703039999999997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0.32876709999999998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0.17441860000000001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0.22222220000000001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0.28688520000000001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0.2152975</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0.20782400000000001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0.23419200000000001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0.23801069999999999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0.48325360000000001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0.49382720000000002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0.43027890000000002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0.41124260000000001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9.8665000000000003E-2</c:v>
                </c:pt>
                <c:pt idx="1">
                  <c:v>6.7432900000000004E-2</c:v>
                </c:pt>
                <c:pt idx="2">
                  <c:v>7.2238700000000003E-2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9.2728599999999994E-2</c:v>
                </c:pt>
                <c:pt idx="1">
                  <c:v>5.3929600000000001E-2</c:v>
                </c:pt>
                <c:pt idx="2">
                  <c:v>2.4069500000000001E-2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0.1200117</c:v>
                </c:pt>
                <c:pt idx="1">
                  <c:v>3.4548500000000003E-2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0.71440530000000002</c:v>
                </c:pt>
                <c:pt idx="1">
                  <c:v>0.93815519999999997</c:v>
                </c:pt>
                <c:pt idx="2">
                  <c:v>0.97516919999999996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0.4899329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0.48936170000000001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0.50877190000000005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0.46226420000000001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0.52244900000000005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0.54710139999999996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0.59415580000000001</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0.57073169999999995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0.3565217</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0.30370370000000002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0.38709680000000002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0.35014010000000001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0.79564029999999997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0.8215962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0.82766439999999997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0.81725890000000001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0.8714286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0.88106799999999996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0.88470590000000005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0.87301589999999996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0.5709571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0.58923510000000001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0.60734460000000001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0.5838641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0.7204969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0.74736840000000004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0.74626870000000001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0.78125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8.6462395999999995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8.6913876000000005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8.7653759000000004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8.6982759000000005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0.1534469</c:v>
                </c:pt>
                <c:pt idx="1">
                  <c:v>5.1515100000000001E-2</c:v>
                </c:pt>
                <c:pt idx="2">
                  <c:v>0.11454350000000001</c:v>
                </c:pt>
                <c:pt idx="3">
                  <c:v>0.12639420000000001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6.9431000000000007E-2</c:v>
                </c:pt>
                <c:pt idx="1">
                  <c:v>7.1080000000000004E-2</c:v>
                </c:pt>
                <c:pt idx="2">
                  <c:v>6.4209600000000006E-2</c:v>
                </c:pt>
                <c:pt idx="3">
                  <c:v>0.11137560000000001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6.9135699999999994E-2</c:v>
                </c:pt>
                <c:pt idx="1">
                  <c:v>6.8035899999999996E-2</c:v>
                </c:pt>
                <c:pt idx="2">
                  <c:v>4.3975300000000002E-2</c:v>
                </c:pt>
                <c:pt idx="3">
                  <c:v>0.18482299999999999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0.79969239999999997</c:v>
                </c:pt>
                <c:pt idx="1">
                  <c:v>0.77664390000000005</c:v>
                </c:pt>
                <c:pt idx="2">
                  <c:v>0.81814659999999995</c:v>
                </c:pt>
                <c:pt idx="3">
                  <c:v>0.52271330000000005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0.2086674</c:v>
                </c:pt>
                <c:pt idx="1">
                  <c:v>0.1412873</c:v>
                </c:pt>
                <c:pt idx="2">
                  <c:v>0.1221679</c:v>
                </c:pt>
                <c:pt idx="3">
                  <c:v>6.33185E-2</c:v>
                </c:pt>
                <c:pt idx="4">
                  <c:v>6.94882E-2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7.5888399999999995E-2</c:v>
                </c:pt>
                <c:pt idx="1">
                  <c:v>9.7423300000000004E-2</c:v>
                </c:pt>
                <c:pt idx="2">
                  <c:v>6.3107899999999995E-2</c:v>
                </c:pt>
                <c:pt idx="3">
                  <c:v>0.1041406</c:v>
                </c:pt>
                <c:pt idx="4">
                  <c:v>0.113442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0.10414320000000001</c:v>
                </c:pt>
                <c:pt idx="1">
                  <c:v>7.9465400000000005E-2</c:v>
                </c:pt>
                <c:pt idx="2">
                  <c:v>5.4913499999999997E-2</c:v>
                </c:pt>
                <c:pt idx="3">
                  <c:v>0.1241882</c:v>
                </c:pt>
                <c:pt idx="4">
                  <c:v>0.1134233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0.74133530000000003</c:v>
                </c:pt>
                <c:pt idx="1">
                  <c:v>0.67689290000000002</c:v>
                </c:pt>
                <c:pt idx="2">
                  <c:v>0.86855260000000001</c:v>
                </c:pt>
                <c:pt idx="3">
                  <c:v>0.59398779999999995</c:v>
                </c:pt>
                <c:pt idx="4">
                  <c:v>0.5405141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Northampton General Hospital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7065780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605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480290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632092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013934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991414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044556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063615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264565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016094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33411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600581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222357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567060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586444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447621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826195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2178585"/>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01919732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63908427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89102656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410336617"/>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99690140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614227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804533753"/>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76082019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47763002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2048434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526305447"/>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28141216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0177471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78834592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4517618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5442574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80121159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59681483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422717742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6184380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59538949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47976803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211608285"/>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16529328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56178139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329655212"/>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1271780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79424046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50468244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39709007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57001442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28237774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273250362"/>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76521323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65799406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63307756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91443355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16078530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65008768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908423615"/>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03987749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47715203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46644494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4345093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85675723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72797421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32200070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065884" y="622300"/>
            <a:ext cx="321273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Northampton General Hospital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173211"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Northampton General Hospital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84466719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51187062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25256444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4134724432"/>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68946884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81428453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537056043"/>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07118930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98829285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8224655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34432502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9035584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95879651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305333923"/>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20624692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16065821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21143110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66884577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26737929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17850393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99899355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24701691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28390429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94478328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70070484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71227426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043193313"/>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415186836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89017453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04707314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88930871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88117145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2893515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Q02. Patient only spoke to primary care professional once or twice before cancer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28049766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296074228"/>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06884211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64242358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51504917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66744477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51684523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9922138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41714965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19407114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558218482"/>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54806758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53669645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9545290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71969669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256903125"/>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52024974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28186322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73638527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59286820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3771025"/>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183828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1408631"/>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498425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371293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717042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046771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027197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553478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380847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69854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216178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782494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807291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254640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491400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329361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956238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262249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996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369044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445014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083144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831979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561629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830350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943825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003033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013988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141201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07728621"/>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112177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4608638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346261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746376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507879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851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720446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548679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602584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217540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0971463"/>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70943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8246311"/>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488905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045700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000952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224401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223556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7893411"/>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333914"/>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131008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30312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653582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317776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128488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820810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765503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799504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084767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697417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731838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0443477"/>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922166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314936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408111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079174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394760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101532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342887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5993099"/>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599945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622881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7024866"/>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3082205"/>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826551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5654089"/>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326058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8075622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926112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846381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832446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321717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72654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8841237"/>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50983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489480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71787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2725800"/>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635883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9951518"/>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771650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488624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747159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5987235"/>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275189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26270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777283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343718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885897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880665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438460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527244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996376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108462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021342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542781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31438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026717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450814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321819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537444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702854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917300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777304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374970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345701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091343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006049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943642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799407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9679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605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1,151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67054494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90159863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605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23609652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605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065884" y="622300"/>
            <a:ext cx="3212739" cy="276999"/>
          </a:xfrm>
          <a:prstGeom prst="rect">
            <a:avLst/>
          </a:prstGeom>
          <a:noFill/>
        </p:spPr>
        <p:txBody>
          <a:bodyPr wrap="none" rtlCol="0">
            <a:spAutoFit/>
          </a:bodyPr>
          <a:lstStyle/>
          <a:p>
            <a:pPr algn="r"/>
            <a:r>
              <a:rPr lang="en-GB" sz="1200" b="1">
                <a:solidFill>
                  <a:srgbClr val="336E9F"/>
                </a:solidFill>
                <a:latin typeface="Arial"/>
                <a:cs typeface="Arial"/>
              </a:rPr>
              <a:t>Northampton General Hospital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17916</TotalTime>
  <Words>22963</Words>
  <Application>Microsoft Office PowerPoint</Application>
  <PresentationFormat>Custom</PresentationFormat>
  <Paragraphs>5986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