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9.3467900000000007E-2</c:v>
                </c:pt>
                <c:pt idx="1">
                  <c:v>6.3828999999999997E-2</c:v>
                </c:pt>
                <c:pt idx="2">
                  <c:v>6.2030000000000002E-2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5.8607199999999998E-2</c:v>
                </c:pt>
                <c:pt idx="1">
                  <c:v>8.6517800000000006E-2</c:v>
                </c:pt>
                <c:pt idx="2">
                  <c:v>3.4416000000000002E-2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5.6066600000000001E-2</c:v>
                </c:pt>
                <c:pt idx="1">
                  <c:v>0.1104921</c:v>
                </c:pt>
                <c:pt idx="2">
                  <c:v>2.5636200000000001E-2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0.91302559999999999</c:v>
                </c:pt>
                <c:pt idx="1">
                  <c:v>0.81789509999999999</c:v>
                </c:pt>
                <c:pt idx="2">
                  <c:v>0.93891400000000003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6.0400500000000003E-2</c:v>
                </c:pt>
                <c:pt idx="1">
                  <c:v>8.7150199999999997E-2</c:v>
                </c:pt>
                <c:pt idx="2">
                  <c:v>4.5497299999999997E-2</c:v>
                </c:pt>
                <c:pt idx="3">
                  <c:v>0.20023840000000001</c:v>
                </c:pt>
                <c:pt idx="4">
                  <c:v>0.1317885</c:v>
                </c:pt>
                <c:pt idx="5">
                  <c:v>0.16077839999999999</c:v>
                </c:pt>
                <c:pt idx="6">
                  <c:v>9.35473E-2</c:v>
                </c:pt>
                <c:pt idx="7">
                  <c:v>7.6220899999999994E-2</c:v>
                </c:pt>
                <c:pt idx="8">
                  <c:v>0.15149779999999999</c:v>
                </c:pt>
                <c:pt idx="9">
                  <c:v>0.10853599999999999</c:v>
                </c:pt>
                <c:pt idx="10">
                  <c:v>0.1313327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6.5136200000000005E-2</c:v>
                </c:pt>
                <c:pt idx="1">
                  <c:v>7.4968599999999996E-2</c:v>
                </c:pt>
                <c:pt idx="2">
                  <c:v>9.7014100000000006E-2</c:v>
                </c:pt>
                <c:pt idx="3">
                  <c:v>0.1435632</c:v>
                </c:pt>
                <c:pt idx="4">
                  <c:v>0.1404677</c:v>
                </c:pt>
                <c:pt idx="5">
                  <c:v>7.4607499999999993E-2</c:v>
                </c:pt>
                <c:pt idx="6">
                  <c:v>8.2333900000000002E-2</c:v>
                </c:pt>
                <c:pt idx="7">
                  <c:v>0.110364</c:v>
                </c:pt>
                <c:pt idx="8">
                  <c:v>0.1527731</c:v>
                </c:pt>
                <c:pt idx="9">
                  <c:v>0.15224019999999999</c:v>
                </c:pt>
                <c:pt idx="10">
                  <c:v>0.13822999999999999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6.57248E-2</c:v>
                </c:pt>
                <c:pt idx="1">
                  <c:v>6.8180699999999997E-2</c:v>
                </c:pt>
                <c:pt idx="2">
                  <c:v>4.0997600000000002E-2</c:v>
                </c:pt>
                <c:pt idx="3">
                  <c:v>7.9034300000000002E-2</c:v>
                </c:pt>
                <c:pt idx="4">
                  <c:v>9.0398699999999999E-2</c:v>
                </c:pt>
                <c:pt idx="5">
                  <c:v>9.45521E-2</c:v>
                </c:pt>
                <c:pt idx="6">
                  <c:v>7.3963100000000004E-2</c:v>
                </c:pt>
                <c:pt idx="7">
                  <c:v>9.8405999999999993E-2</c:v>
                </c:pt>
                <c:pt idx="8">
                  <c:v>0.1084688</c:v>
                </c:pt>
                <c:pt idx="9">
                  <c:v>0.116244</c:v>
                </c:pt>
                <c:pt idx="10">
                  <c:v>8.6146399999999998E-2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0.89148360000000004</c:v>
                </c:pt>
                <c:pt idx="1">
                  <c:v>0.88230989999999998</c:v>
                </c:pt>
                <c:pt idx="2">
                  <c:v>0.88249250000000001</c:v>
                </c:pt>
                <c:pt idx="3">
                  <c:v>0.73036559999999995</c:v>
                </c:pt>
                <c:pt idx="4">
                  <c:v>0.82852130000000002</c:v>
                </c:pt>
                <c:pt idx="5">
                  <c:v>0.88566210000000001</c:v>
                </c:pt>
                <c:pt idx="6">
                  <c:v>0.85957190000000006</c:v>
                </c:pt>
                <c:pt idx="7">
                  <c:v>0.86186949999999996</c:v>
                </c:pt>
                <c:pt idx="8">
                  <c:v>0.71797619999999995</c:v>
                </c:pt>
                <c:pt idx="9">
                  <c:v>0.83188770000000001</c:v>
                </c:pt>
                <c:pt idx="10">
                  <c:v>0.82586649999999995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5.6996499999999999E-2</c:v>
                </c:pt>
                <c:pt idx="1">
                  <c:v>9.6503400000000003E-2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7.9266600000000006E-2</c:v>
                </c:pt>
                <c:pt idx="1">
                  <c:v>8.5575799999999994E-2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5.1910699999999997E-2</c:v>
                </c:pt>
                <c:pt idx="1">
                  <c:v>4.9311800000000003E-2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0.88036749999999997</c:v>
                </c:pt>
                <c:pt idx="1">
                  <c:v>0.78588539999999996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0.39697870000000002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0.33502589999999999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0.19593920000000001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8.8043148999999996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4.92072E-2</c:v>
                </c:pt>
                <c:pt idx="1">
                  <c:v>0.1065518</c:v>
                </c:pt>
                <c:pt idx="2">
                  <c:v>0.1129063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4.69942E-2</c:v>
                </c:pt>
                <c:pt idx="1">
                  <c:v>7.0141800000000004E-2</c:v>
                </c:pt>
                <c:pt idx="2">
                  <c:v>0.18454139999999999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4.2314200000000003E-2</c:v>
                </c:pt>
                <c:pt idx="1">
                  <c:v>6.7874299999999999E-2</c:v>
                </c:pt>
                <c:pt idx="2">
                  <c:v>0.2258067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0.88914820000000006</c:v>
                </c:pt>
                <c:pt idx="1">
                  <c:v>0.85349739999999996</c:v>
                </c:pt>
                <c:pt idx="2">
                  <c:v>0.40730690000000003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7.5129000000000001E-2</c:v>
                </c:pt>
                <c:pt idx="1">
                  <c:v>0.16453409999999999</c:v>
                </c:pt>
                <c:pt idx="2">
                  <c:v>0.1131872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0.17181930000000001</c:v>
                </c:pt>
                <c:pt idx="1">
                  <c:v>0.10321660000000001</c:v>
                </c:pt>
                <c:pt idx="2">
                  <c:v>9.9900199999999995E-2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8.3477800000000005E-2</c:v>
                </c:pt>
                <c:pt idx="1">
                  <c:v>6.1023000000000001E-2</c:v>
                </c:pt>
                <c:pt idx="2">
                  <c:v>9.7407900000000006E-2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0.34539019999999998</c:v>
                </c:pt>
                <c:pt idx="1">
                  <c:v>0.82761240000000003</c:v>
                </c:pt>
                <c:pt idx="2">
                  <c:v>0.65431280000000003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0.15311379999999999</c:v>
                </c:pt>
                <c:pt idx="1">
                  <c:v>8.36919E-2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0.10870630000000001</c:v>
                </c:pt>
                <c:pt idx="1">
                  <c:v>6.8491200000000002E-2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6.5696000000000004E-2</c:v>
                </c:pt>
                <c:pt idx="1">
                  <c:v>0.15131790000000001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0.37279190000000001</c:v>
                </c:pt>
                <c:pt idx="1">
                  <c:v>0.1710573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7.5981099999999996E-2</c:v>
                </c:pt>
                <c:pt idx="1">
                  <c:v>0.13952200000000001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0.10755190000000001</c:v>
                </c:pt>
                <c:pt idx="1">
                  <c:v>0.1348097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7.5931200000000004E-2</c:v>
                </c:pt>
                <c:pt idx="1">
                  <c:v>0.1432621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0.64914119999999997</c:v>
                </c:pt>
                <c:pt idx="1">
                  <c:v>0.61646319999999999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0.76789589999999996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0.72947759999999995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0.72804049999999998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0.81910570000000005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0.82599120000000004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0.82536759999999998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0.82799330000000004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0.92827000000000004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0.94352939999999996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0.91907510000000003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0.92021280000000005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8.4410499999999999E-2</c:v>
                </c:pt>
                <c:pt idx="1">
                  <c:v>0.2223378</c:v>
                </c:pt>
                <c:pt idx="2">
                  <c:v>0.22659860000000001</c:v>
                </c:pt>
                <c:pt idx="3">
                  <c:v>0.28939939999999997</c:v>
                </c:pt>
                <c:pt idx="4">
                  <c:v>4.7548399999999998E-2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6.2391599999999998E-2</c:v>
                </c:pt>
                <c:pt idx="1">
                  <c:v>6.6472699999999996E-2</c:v>
                </c:pt>
                <c:pt idx="2">
                  <c:v>6.5146399999999993E-2</c:v>
                </c:pt>
                <c:pt idx="3">
                  <c:v>5.3340499999999999E-2</c:v>
                </c:pt>
                <c:pt idx="4">
                  <c:v>5.8594500000000001E-2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8.28401E-2</c:v>
                </c:pt>
                <c:pt idx="1">
                  <c:v>7.9765100000000005E-2</c:v>
                </c:pt>
                <c:pt idx="2">
                  <c:v>6.06721E-2</c:v>
                </c:pt>
                <c:pt idx="3">
                  <c:v>4.7252599999999999E-2</c:v>
                </c:pt>
                <c:pt idx="4">
                  <c:v>4.6510500000000003E-2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0.85577340000000002</c:v>
                </c:pt>
                <c:pt idx="1">
                  <c:v>0.75502000000000002</c:v>
                </c:pt>
                <c:pt idx="2">
                  <c:v>0.78955039999999999</c:v>
                </c:pt>
                <c:pt idx="3">
                  <c:v>0.88586940000000003</c:v>
                </c:pt>
                <c:pt idx="4">
                  <c:v>0.83522859999999999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0.61928930000000004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0.6074271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0.63073389999999996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0.64349780000000001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0.76086960000000003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0.73883160000000003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0.81493510000000002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0.79107139999999998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0.73764260000000004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0.78253969999999995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0.79268289999999997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0.75179859999999998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0.67175569999999996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0.76837060000000001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0.75153369999999997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0.73904760000000003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0.76600000000000001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0.84924619999999995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0.85436889999999999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0.95325199999999999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0.95185189999999997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0.80121699999999996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0.78107610000000005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0.77702700000000002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0.98093220000000003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0.96503499999999998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0.98019800000000001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0.93984959999999995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0.8470067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0.82843140000000004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0.81139490000000003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0.92923650000000002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0.90335310000000002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0.90536280000000002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5.9955399999999999E-2</c:v>
                </c:pt>
                <c:pt idx="1">
                  <c:v>0.1523822</c:v>
                </c:pt>
                <c:pt idx="2">
                  <c:v>0.22226969999999999</c:v>
                </c:pt>
                <c:pt idx="3">
                  <c:v>0.13358439999999999</c:v>
                </c:pt>
                <c:pt idx="4">
                  <c:v>2.4195999999999999E-2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4.3256099999999999E-2</c:v>
                </c:pt>
                <c:pt idx="1">
                  <c:v>5.98664E-2</c:v>
                </c:pt>
                <c:pt idx="2">
                  <c:v>6.7273399999999997E-2</c:v>
                </c:pt>
                <c:pt idx="3">
                  <c:v>6.9738300000000003E-2</c:v>
                </c:pt>
                <c:pt idx="4">
                  <c:v>3.62332E-2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5.2551500000000001E-2</c:v>
                </c:pt>
                <c:pt idx="1">
                  <c:v>0.13586870000000001</c:v>
                </c:pt>
                <c:pt idx="2">
                  <c:v>0.1189572</c:v>
                </c:pt>
                <c:pt idx="3">
                  <c:v>6.2876000000000001E-2</c:v>
                </c:pt>
                <c:pt idx="4">
                  <c:v>3.60836E-2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0.9193306</c:v>
                </c:pt>
                <c:pt idx="1">
                  <c:v>0.82268889999999995</c:v>
                </c:pt>
                <c:pt idx="2">
                  <c:v>0.71840789999999999</c:v>
                </c:pt>
                <c:pt idx="3">
                  <c:v>0.77560810000000002</c:v>
                </c:pt>
                <c:pt idx="4">
                  <c:v>0.94832680000000003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0.84090909999999996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0.80652170000000001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0.83716809999999997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0.82986110000000002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0.88848919999999998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0.86450380000000004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0.88038280000000002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0.88702289999999995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0.72709159999999995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0.6973684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0.70018279999999999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0.71724140000000003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0.49127910000000002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0.54107649999999996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0.75442480000000001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0.79770110000000005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0.85608859999999998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0.84257599999999999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0.80909089999999995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0.78640779999999999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0.77726569999999995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0.82791590000000004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0.82231399999999999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0.82465279999999996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0.80844159999999998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0.71586720000000004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0.71785710000000003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0.64784050000000004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0.77313969999999999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0.76833980000000002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0.75762439999999998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0.78052549999999998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0.92226889999999995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0.89213480000000001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0.92500000000000004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0.94332720000000003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2.2044000000000001E-2</c:v>
                </c:pt>
                <c:pt idx="1">
                  <c:v>0.1397128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9.1616600000000006E-2</c:v>
                </c:pt>
                <c:pt idx="1">
                  <c:v>8.7803099999999995E-2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0.1247457</c:v>
                </c:pt>
                <c:pt idx="1">
                  <c:v>0.1520794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0.79530319999999999</c:v>
                </c:pt>
                <c:pt idx="1">
                  <c:v>0.63353550000000003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0.99585060000000003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0.98979589999999995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0.98347110000000004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0.98484850000000002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0.9442509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0.9140625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0.959596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0.93617019999999995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0.65652169999999999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0.65470850000000003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0.70689659999999999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0.67045449999999995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0.77872339999999995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0.71491229999999995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0.7584746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0.67234039999999995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0.69696970000000003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0.74058579999999996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0.69343069999999996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0.54639179999999998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0.64640880000000001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0.77339899999999995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0.70562769999999997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0.79253110000000004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0.806867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0.83196720000000002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0.92358799999999996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0.87732339999999998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0.93243240000000005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0.89096569999999997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0.79218109999999997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0.78401730000000003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0.80430880000000005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0.78910369999999996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0.88412020000000002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0.89035089999999995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0.88333329999999999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0.8819188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0.1027235</c:v>
                </c:pt>
                <c:pt idx="1">
                  <c:v>0.1364013</c:v>
                </c:pt>
                <c:pt idx="2">
                  <c:v>9.8772700000000005E-2</c:v>
                </c:pt>
                <c:pt idx="3">
                  <c:v>0.15499679999999999</c:v>
                </c:pt>
                <c:pt idx="4">
                  <c:v>0.1932035</c:v>
                </c:pt>
                <c:pt idx="5">
                  <c:v>0.1117551</c:v>
                </c:pt>
                <c:pt idx="6">
                  <c:v>5.0346399999999999E-2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0.11085739999999999</c:v>
                </c:pt>
                <c:pt idx="1">
                  <c:v>0.12459679999999999</c:v>
                </c:pt>
                <c:pt idx="2">
                  <c:v>0.1091283</c:v>
                </c:pt>
                <c:pt idx="3">
                  <c:v>0.10475909999999999</c:v>
                </c:pt>
                <c:pt idx="4">
                  <c:v>0.1200362</c:v>
                </c:pt>
                <c:pt idx="5">
                  <c:v>9.2616400000000002E-2</c:v>
                </c:pt>
                <c:pt idx="6">
                  <c:v>7.6577400000000004E-2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0.12223349999999999</c:v>
                </c:pt>
                <c:pt idx="1">
                  <c:v>0.13371340000000001</c:v>
                </c:pt>
                <c:pt idx="2">
                  <c:v>0.1966099</c:v>
                </c:pt>
                <c:pt idx="3">
                  <c:v>0.17987139999999999</c:v>
                </c:pt>
                <c:pt idx="4">
                  <c:v>0.16137489999999999</c:v>
                </c:pt>
                <c:pt idx="5">
                  <c:v>0.1106198</c:v>
                </c:pt>
                <c:pt idx="6">
                  <c:v>7.1048899999999998E-2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0.77096790000000004</c:v>
                </c:pt>
                <c:pt idx="1">
                  <c:v>0.70404800000000001</c:v>
                </c:pt>
                <c:pt idx="2">
                  <c:v>0.69353489999999995</c:v>
                </c:pt>
                <c:pt idx="3">
                  <c:v>0.73105279999999995</c:v>
                </c:pt>
                <c:pt idx="4">
                  <c:v>0.67149409999999998</c:v>
                </c:pt>
                <c:pt idx="5">
                  <c:v>0.83817430000000004</c:v>
                </c:pt>
                <c:pt idx="6">
                  <c:v>0.86904680000000001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0.88793100000000003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0.90082640000000003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0.87410069999999995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0.86320750000000002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0.85024149999999998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0.84810129999999995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0.90508469999999996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0.88607590000000003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0.80487799999999998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0.91891889999999998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0.84313729999999998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0.82399999999999995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0.74166670000000001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0.89542480000000002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0.87969920000000001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0.88815789999999994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0.88484850000000004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0.82372880000000004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0.86274510000000004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0.88253970000000004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0.88414630000000005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0.79567779999999999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0.83835179999999998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0.78787879999999999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0.83495149999999996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0.75590550000000001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0.72881359999999995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0.1061293</c:v>
                </c:pt>
                <c:pt idx="1">
                  <c:v>7.5125899999999995E-2</c:v>
                </c:pt>
                <c:pt idx="2">
                  <c:v>0.17165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4.87724E-2</c:v>
                </c:pt>
                <c:pt idx="1">
                  <c:v>8.6172600000000002E-2</c:v>
                </c:pt>
                <c:pt idx="2">
                  <c:v>0.1253475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5.2582999999999998E-2</c:v>
                </c:pt>
                <c:pt idx="1">
                  <c:v>0.12393999999999999</c:v>
                </c:pt>
                <c:pt idx="2">
                  <c:v>0.15285470000000001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0.94331019999999999</c:v>
                </c:pt>
                <c:pt idx="1">
                  <c:v>0.78001089999999995</c:v>
                </c:pt>
                <c:pt idx="2">
                  <c:v>0.7689627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0.83892619999999996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0.86585369999999995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0.80322579999999999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0.86102719999999999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0.49394670000000002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0.50639389999999995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0.54285709999999998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0.55674520000000005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0.60327200000000003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0.56437769999999998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0.57194900000000004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0.61050720000000003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0.84556960000000003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0.85978840000000001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0.88018430000000003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0.90243899999999999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0.686747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0.67467250000000001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0.70534070000000004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0.73110719999999996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0.75623799999999997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0.72597140000000004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0.72949390000000003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0.74629319999999999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0.35344829999999999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0.27522940000000001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0.34862389999999999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0.35344829999999999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0.13246269999999999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0.15247520000000001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0.1652893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0.1677419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0.35335689999999997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0.31460670000000002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0.37134499999999998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0.37609330000000002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9.9436899999999995E-2</c:v>
                </c:pt>
                <c:pt idx="1">
                  <c:v>6.8434999999999996E-2</c:v>
                </c:pt>
                <c:pt idx="2">
                  <c:v>7.2717500000000004E-2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9.1184699999999994E-2</c:v>
                </c:pt>
                <c:pt idx="1">
                  <c:v>5.1925300000000001E-2</c:v>
                </c:pt>
                <c:pt idx="2">
                  <c:v>2.3590699999999999E-2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0.1207836</c:v>
                </c:pt>
                <c:pt idx="1">
                  <c:v>3.5550699999999998E-2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0.72061529999999996</c:v>
                </c:pt>
                <c:pt idx="1">
                  <c:v>0.93756629999999996</c:v>
                </c:pt>
                <c:pt idx="2">
                  <c:v>0.98385140000000004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0.56680160000000002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0.5263158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0.5887097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0.61867700000000003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0.53950949999999998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0.54491020000000001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0.56511060000000002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0.64953269999999996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0.40243899999999999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0.3974763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0.37362640000000003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0.39237060000000001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0.90072200000000002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0.85658909999999999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0.84814219999999996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0.84890969999999999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0.91160220000000003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0.8580122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0.87542089999999995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0.89072850000000003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0.57582940000000005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0.59351620000000005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0.62268040000000002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0.65725809999999996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0.75770930000000003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0.72811060000000005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0.7759336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0.83396230000000005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8.9777778000000001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8.7119999999999997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8.8413222999999999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8.8070740000000001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0.1547143</c:v>
                </c:pt>
                <c:pt idx="1">
                  <c:v>5.3074799999999998E-2</c:v>
                </c:pt>
                <c:pt idx="2">
                  <c:v>0.1154456</c:v>
                </c:pt>
                <c:pt idx="3">
                  <c:v>0.1280838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6.68961E-2</c:v>
                </c:pt>
                <c:pt idx="1">
                  <c:v>6.7960599999999996E-2</c:v>
                </c:pt>
                <c:pt idx="2">
                  <c:v>6.24054E-2</c:v>
                </c:pt>
                <c:pt idx="3">
                  <c:v>0.10799640000000001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7.0403099999999996E-2</c:v>
                </c:pt>
                <c:pt idx="1">
                  <c:v>6.9595500000000005E-2</c:v>
                </c:pt>
                <c:pt idx="2">
                  <c:v>4.4877399999999998E-2</c:v>
                </c:pt>
                <c:pt idx="3">
                  <c:v>0.1865126</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0.8104228</c:v>
                </c:pt>
                <c:pt idx="1">
                  <c:v>0.77673179999999997</c:v>
                </c:pt>
                <c:pt idx="2">
                  <c:v>0.84284709999999996</c:v>
                </c:pt>
                <c:pt idx="3">
                  <c:v>0.54840540000000004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0.21004729999999999</c:v>
                </c:pt>
                <c:pt idx="1">
                  <c:v>0.1422051</c:v>
                </c:pt>
                <c:pt idx="2">
                  <c:v>0.1220733</c:v>
                </c:pt>
                <c:pt idx="3">
                  <c:v>6.3582799999999995E-2</c:v>
                </c:pt>
                <c:pt idx="4">
                  <c:v>6.9841E-2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7.3128600000000002E-2</c:v>
                </c:pt>
                <c:pt idx="1">
                  <c:v>9.5587699999999998E-2</c:v>
                </c:pt>
                <c:pt idx="2">
                  <c:v>6.3297199999999998E-2</c:v>
                </c:pt>
                <c:pt idx="3">
                  <c:v>0.1036118</c:v>
                </c:pt>
                <c:pt idx="4">
                  <c:v>0.1127363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0.10552309999999999</c:v>
                </c:pt>
                <c:pt idx="1">
                  <c:v>8.0383200000000002E-2</c:v>
                </c:pt>
                <c:pt idx="2">
                  <c:v>5.4818899999999997E-2</c:v>
                </c:pt>
                <c:pt idx="3">
                  <c:v>0.12445249999999999</c:v>
                </c:pt>
                <c:pt idx="4">
                  <c:v>0.11377619999999999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0.74480729999999995</c:v>
                </c:pt>
                <c:pt idx="1">
                  <c:v>0.73416519999999996</c:v>
                </c:pt>
                <c:pt idx="2">
                  <c:v>0.90353720000000004</c:v>
                </c:pt>
                <c:pt idx="3">
                  <c:v>0.61247739999999995</c:v>
                </c:pt>
                <c:pt idx="4">
                  <c:v>0.55760500000000002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West Anglia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6467472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06588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151077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02565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777116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035215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101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44053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480199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525256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2384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661117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942525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34685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429613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810074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813121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06479983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61587230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53284703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4992910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2845146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8862606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07671087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31762085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1259987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5003636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7237263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63628857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351596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620188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5003860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12919656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443383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2493340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1428997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8030903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5264967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9328939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9585407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23940720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1675495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44625051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43144037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83237446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5661339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48628769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78306355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7511253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30458293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32105703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68503948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1908555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63662772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9364934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97017758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64249345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8037882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83509810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47%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1758703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51441761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0798239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9481686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78708" y="622300"/>
            <a:ext cx="319991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West Anglia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85346646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0233135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09924913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48814806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25581247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7709915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6844558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09083766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26308539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1970411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5485891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25390015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8335747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8541374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69221771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88582006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806808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75728913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14533948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9637414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0361502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25110648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1694077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79297118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3451589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4550869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36049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83924383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51375996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9715784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9116895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7863241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2350128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79144611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4038836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6674519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73348767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61113887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19746474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9398121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0510386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3592112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21278047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4092244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7079089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40490481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2588663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64417775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17903384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14187555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54460139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79639169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365854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47282862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964889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0700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72671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5004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033719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253268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614396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04816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74166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026831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6567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28339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181941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870127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68280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2908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47465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17423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8942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31054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20226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73152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54854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336064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8438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50902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170687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740900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0996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24073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608213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407109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252266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55137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00524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525276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98243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4699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85595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4718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46772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30064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610257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15853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50053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545656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288851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06998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33907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088507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169649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835196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604503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42332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09348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586050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246450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7159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34954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680361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556887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259639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472563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181577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73495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317713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993611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163789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06825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007679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146312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824851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054327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706397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159026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818134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057133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238364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77851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696650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339697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510581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933211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07171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93206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335313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741501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082888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510685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888927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778271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877869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02241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325447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249611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6315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58236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2321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13508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17211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368308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62034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933861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140263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775369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89275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22898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33861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973209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829308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021159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49282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65822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4258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56376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630176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1902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65868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55957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978263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861149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064473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661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1,171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04618747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4243739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1692608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78708" y="622300"/>
            <a:ext cx="3199915" cy="276999"/>
          </a:xfrm>
          <a:prstGeom prst="rect">
            <a:avLst/>
          </a:prstGeom>
          <a:noFill/>
        </p:spPr>
        <p:txBody>
          <a:bodyPr wrap="none" rtlCol="0">
            <a:spAutoFit/>
          </a:bodyPr>
          <a:lstStyle/>
          <a:p>
            <a:pPr algn="r"/>
            <a:r>
              <a:rPr lang="en-GB" sz="1200" b="1">
                <a:solidFill>
                  <a:srgbClr val="336E9F"/>
                </a:solidFill>
                <a:latin typeface="Arial"/>
                <a:cs typeface="Arial"/>
              </a:rPr>
              <a:t>North West Anglia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22829</Words>
  <Application>Microsoft Office PowerPoint</Application>
  <PresentationFormat>Custom</PresentationFormat>
  <Paragraphs>5939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