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8.7237599999999998E-2</c:v>
                </c:pt>
                <c:pt idx="1">
                  <c:v>5.5795499999999998E-2</c:v>
                </c:pt>
                <c:pt idx="2">
                  <c:v>5.6322700000000003E-2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7.10678E-2</c:v>
                </c:pt>
                <c:pt idx="1">
                  <c:v>0.1025848</c:v>
                </c:pt>
                <c:pt idx="2">
                  <c:v>4.5830599999999999E-2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4.98363E-2</c:v>
                </c:pt>
                <c:pt idx="1">
                  <c:v>0.1024586</c:v>
                </c:pt>
                <c:pt idx="2">
                  <c:v>1.9928899999999999E-2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0.92396020000000001</c:v>
                </c:pt>
                <c:pt idx="1">
                  <c:v>0.89880249999999995</c:v>
                </c:pt>
                <c:pt idx="2">
                  <c:v>0.96259850000000002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5.06367E-2</c:v>
                </c:pt>
                <c:pt idx="1">
                  <c:v>7.5254000000000001E-2</c:v>
                </c:pt>
                <c:pt idx="2">
                  <c:v>3.7822700000000001E-2</c:v>
                </c:pt>
                <c:pt idx="3">
                  <c:v>0.1705055</c:v>
                </c:pt>
                <c:pt idx="4">
                  <c:v>0.11206199999999999</c:v>
                </c:pt>
                <c:pt idx="5">
                  <c:v>0.14997389999999999</c:v>
                </c:pt>
                <c:pt idx="6">
                  <c:v>7.9797400000000004E-2</c:v>
                </c:pt>
                <c:pt idx="7">
                  <c:v>6.7159700000000003E-2</c:v>
                </c:pt>
                <c:pt idx="8">
                  <c:v>0.1189302</c:v>
                </c:pt>
                <c:pt idx="9">
                  <c:v>8.7325799999999995E-2</c:v>
                </c:pt>
                <c:pt idx="10">
                  <c:v>0.1253764</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8.4663799999999997E-2</c:v>
                </c:pt>
                <c:pt idx="1">
                  <c:v>9.8761100000000004E-2</c:v>
                </c:pt>
                <c:pt idx="2">
                  <c:v>0.1123632</c:v>
                </c:pt>
                <c:pt idx="3">
                  <c:v>0.20302899999999999</c:v>
                </c:pt>
                <c:pt idx="4">
                  <c:v>0.17992069999999999</c:v>
                </c:pt>
                <c:pt idx="5">
                  <c:v>9.6216399999999994E-2</c:v>
                </c:pt>
                <c:pt idx="6">
                  <c:v>0.1098339</c:v>
                </c:pt>
                <c:pt idx="7">
                  <c:v>0.12848619999999999</c:v>
                </c:pt>
                <c:pt idx="8">
                  <c:v>0.2179083</c:v>
                </c:pt>
                <c:pt idx="9">
                  <c:v>0.19466049999999999</c:v>
                </c:pt>
                <c:pt idx="10">
                  <c:v>0.15014259999999999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5.5960900000000001E-2</c:v>
                </c:pt>
                <c:pt idx="1">
                  <c:v>5.6284500000000001E-2</c:v>
                </c:pt>
                <c:pt idx="2">
                  <c:v>3.3322999999999998E-2</c:v>
                </c:pt>
                <c:pt idx="3">
                  <c:v>4.9301400000000002E-2</c:v>
                </c:pt>
                <c:pt idx="4">
                  <c:v>7.0672200000000004E-2</c:v>
                </c:pt>
                <c:pt idx="5">
                  <c:v>8.3747699999999994E-2</c:v>
                </c:pt>
                <c:pt idx="6">
                  <c:v>6.0213099999999999E-2</c:v>
                </c:pt>
                <c:pt idx="7">
                  <c:v>8.9344900000000005E-2</c:v>
                </c:pt>
                <c:pt idx="8">
                  <c:v>7.5901200000000002E-2</c:v>
                </c:pt>
                <c:pt idx="9">
                  <c:v>9.5033900000000004E-2</c:v>
                </c:pt>
                <c:pt idx="10">
                  <c:v>8.01901E-2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0.90906430000000005</c:v>
                </c:pt>
                <c:pt idx="1">
                  <c:v>0.86987110000000001</c:v>
                </c:pt>
                <c:pt idx="2">
                  <c:v>0.92896129999999999</c:v>
                </c:pt>
                <c:pt idx="3">
                  <c:v>0.87137350000000002</c:v>
                </c:pt>
                <c:pt idx="4">
                  <c:v>0.90514859999999997</c:v>
                </c:pt>
                <c:pt idx="5">
                  <c:v>0.90413359999999998</c:v>
                </c:pt>
                <c:pt idx="6">
                  <c:v>0.80550310000000003</c:v>
                </c:pt>
                <c:pt idx="7">
                  <c:v>0.89060620000000001</c:v>
                </c:pt>
                <c:pt idx="8">
                  <c:v>0.78507130000000003</c:v>
                </c:pt>
                <c:pt idx="9">
                  <c:v>0.82079199999999997</c:v>
                </c:pt>
                <c:pt idx="10">
                  <c:v>0.89035229999999999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3.70698E-2</c:v>
                </c:pt>
                <c:pt idx="1">
                  <c:v>8.7065799999999999E-2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0.1191199</c:v>
                </c:pt>
                <c:pt idx="1">
                  <c:v>0.104451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3.1983999999999999E-2</c:v>
                </c:pt>
                <c:pt idx="1">
                  <c:v>3.9874199999999999E-2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0.85149430000000004</c:v>
                </c:pt>
                <c:pt idx="1">
                  <c:v>0.85266779999999998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0.3692066</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0.39056999999999997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0.16816710000000001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8.8288153999999999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4.0963399999999997E-2</c:v>
                </c:pt>
                <c:pt idx="1">
                  <c:v>9.9035700000000004E-2</c:v>
                </c:pt>
                <c:pt idx="2">
                  <c:v>0.1013464</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6.3481700000000002E-2</c:v>
                </c:pt>
                <c:pt idx="1">
                  <c:v>8.5173899999999997E-2</c:v>
                </c:pt>
                <c:pt idx="2">
                  <c:v>0.20766119999999999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3.4070400000000001E-2</c:v>
                </c:pt>
                <c:pt idx="1">
                  <c:v>6.0358200000000001E-2</c:v>
                </c:pt>
                <c:pt idx="2">
                  <c:v>0.21424679999999999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0.8834978</c:v>
                </c:pt>
                <c:pt idx="1">
                  <c:v>0.83553370000000005</c:v>
                </c:pt>
                <c:pt idx="2">
                  <c:v>0.44064740000000002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5.2743400000000003E-2</c:v>
                </c:pt>
                <c:pt idx="1">
                  <c:v>0.14999009999999999</c:v>
                </c:pt>
                <c:pt idx="2">
                  <c:v>0.1007642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0.21659049999999999</c:v>
                </c:pt>
                <c:pt idx="1">
                  <c:v>0.13230459999999999</c:v>
                </c:pt>
                <c:pt idx="2">
                  <c:v>0.1247462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6.1092199999999999E-2</c:v>
                </c:pt>
                <c:pt idx="1">
                  <c:v>4.6478999999999999E-2</c:v>
                </c:pt>
                <c:pt idx="2">
                  <c:v>8.4984900000000002E-2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0.38361200000000001</c:v>
                </c:pt>
                <c:pt idx="1">
                  <c:v>0.84545680000000001</c:v>
                </c:pt>
                <c:pt idx="2">
                  <c:v>0.66277799999999998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0.13476940000000001</c:v>
                </c:pt>
                <c:pt idx="1">
                  <c:v>7.1836399999999995E-2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0.1453951</c:v>
                </c:pt>
                <c:pt idx="1">
                  <c:v>9.2202199999999998E-2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4.7351600000000001E-2</c:v>
                </c:pt>
                <c:pt idx="1">
                  <c:v>0.13946239999999999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0.47324490000000002</c:v>
                </c:pt>
                <c:pt idx="1">
                  <c:v>0.21982560000000001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6.5215599999999999E-2</c:v>
                </c:pt>
                <c:pt idx="1">
                  <c:v>0.12158679999999999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0.1290829</c:v>
                </c:pt>
                <c:pt idx="1">
                  <c:v>0.1706802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6.5165799999999996E-2</c:v>
                </c:pt>
                <c:pt idx="1">
                  <c:v>0.12532689999999999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0.65742599999999995</c:v>
                </c:pt>
                <c:pt idx="1">
                  <c:v>0.54213210000000001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0.7820513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0.78082189999999996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0.74827589999999999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0.81939799999999996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0.81847130000000001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0.83505149999999995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0.83391000000000004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0.94197949999999997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0.95306860000000004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0.92418769999999995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7.4419600000000002E-2</c:v>
                </c:pt>
                <c:pt idx="1">
                  <c:v>0.21001529999999999</c:v>
                </c:pt>
                <c:pt idx="2">
                  <c:v>0.21480399999999999</c:v>
                </c:pt>
                <c:pt idx="3">
                  <c:v>0.27948000000000001</c:v>
                </c:pt>
                <c:pt idx="4">
                  <c:v>3.7415900000000002E-2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8.2373399999999999E-2</c:v>
                </c:pt>
                <c:pt idx="1">
                  <c:v>9.1117600000000007E-2</c:v>
                </c:pt>
                <c:pt idx="2">
                  <c:v>8.8735499999999995E-2</c:v>
                </c:pt>
                <c:pt idx="3">
                  <c:v>7.3179300000000003E-2</c:v>
                </c:pt>
                <c:pt idx="4">
                  <c:v>7.8859600000000002E-2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7.2849200000000003E-2</c:v>
                </c:pt>
                <c:pt idx="1">
                  <c:v>6.7442699999999994E-2</c:v>
                </c:pt>
                <c:pt idx="2">
                  <c:v>4.88776E-2</c:v>
                </c:pt>
                <c:pt idx="3">
                  <c:v>3.7333199999999997E-2</c:v>
                </c:pt>
                <c:pt idx="4">
                  <c:v>3.6377899999999998E-2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0.8775212</c:v>
                </c:pt>
                <c:pt idx="1">
                  <c:v>0.75112719999999999</c:v>
                </c:pt>
                <c:pt idx="2">
                  <c:v>0.75484759999999995</c:v>
                </c:pt>
                <c:pt idx="3">
                  <c:v>0.86852189999999996</c:v>
                </c:pt>
                <c:pt idx="4">
                  <c:v>0.86872919999999998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0.61165049999999999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0.63043479999999996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0.66081869999999998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0.8106061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0.75974030000000004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0.765625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0.74431820000000004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0.80381469999999999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0.7542373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0.77650430000000004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0.7492877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0.76964770000000005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0.78591549999999999</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0.77809799999999996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0.8047337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0.86554620000000004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0.89020770000000005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0.89736070000000001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0.95666669999999998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0.96485620000000005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0.95238100000000003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0.96271189999999995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0.79069769999999995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0.80254780000000003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0.77739729999999996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0.80612240000000002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0.95547950000000004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0.98142410000000002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0.94880549999999997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0.96333329999999995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0.84452300000000002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0.92207790000000001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0.87588650000000001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0.90592329999999999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0.90855459999999999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0.94602269999999999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0.91420120000000005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0.9298246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5.0722000000000003E-2</c:v>
                </c:pt>
                <c:pt idx="1">
                  <c:v>0.1394377</c:v>
                </c:pt>
                <c:pt idx="2">
                  <c:v>0.20784730000000001</c:v>
                </c:pt>
                <c:pt idx="3">
                  <c:v>0.12042700000000001</c:v>
                </c:pt>
                <c:pt idx="4">
                  <c:v>1.6475699999999999E-2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6.1723E-2</c:v>
                </c:pt>
                <c:pt idx="1">
                  <c:v>8.5755399999999996E-2</c:v>
                </c:pt>
                <c:pt idx="2">
                  <c:v>9.6118099999999998E-2</c:v>
                </c:pt>
                <c:pt idx="3">
                  <c:v>9.6053200000000005E-2</c:v>
                </c:pt>
                <c:pt idx="4">
                  <c:v>5.1673999999999998E-2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4.3318000000000002E-2</c:v>
                </c:pt>
                <c:pt idx="1">
                  <c:v>0.1229242</c:v>
                </c:pt>
                <c:pt idx="2">
                  <c:v>0.1045349</c:v>
                </c:pt>
                <c:pt idx="3">
                  <c:v>4.9718499999999999E-2</c:v>
                </c:pt>
                <c:pt idx="4">
                  <c:v>2.8363200000000002E-2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0.91950129999999997</c:v>
                </c:pt>
                <c:pt idx="1">
                  <c:v>0.82350619999999997</c:v>
                </c:pt>
                <c:pt idx="2">
                  <c:v>0.73230629999999997</c:v>
                </c:pt>
                <c:pt idx="3">
                  <c:v>0.78813800000000001</c:v>
                </c:pt>
                <c:pt idx="4">
                  <c:v>0.95767179999999996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0.81993570000000005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0.88855419999999996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0.84782610000000003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0.88679249999999998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0.87356319999999998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0.88043479999999996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0.8732394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0.88505750000000005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0.68152869999999999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0.75304879999999996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0.7204969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0.55721390000000004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0.62569830000000004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0.74671050000000005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0.84687500000000004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0.84761900000000001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0.85849059999999999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0.78632480000000005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0.8425414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0.82571430000000001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0.8139535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0.81065089999999995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0.87209300000000001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0.67272730000000003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0.77500000000000002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0.76859500000000003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0.80816330000000003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0.75498580000000004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0.80110499999999996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0.75354109999999996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0.79190749999999999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0.83391000000000004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0.90675240000000001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0.88410599999999995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0.91275170000000005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0.71486950000000005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0.1130901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0.14211650000000001</c:v>
                </c:pt>
                <c:pt idx="1">
                  <c:v>0.1410486</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9.9495700000000006E-2</c:v>
                </c:pt>
                <c:pt idx="1">
                  <c:v>0.1254567</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0.75335399999999997</c:v>
                </c:pt>
                <c:pt idx="1">
                  <c:v>0.6576843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0.99319729999999995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0.99350649999999996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0.90760870000000005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0.96446699999999996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0.93838860000000002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0.92820510000000001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0.58333330000000005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0.64462810000000004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0.63265309999999997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0.68103449999999999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0.71140939999999997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0.7086614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0.73469390000000001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0.6447368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0.70769230000000005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0.68456379999999994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0.66393440000000004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0.5263158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0.64035089999999995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0.7633588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0.74766359999999998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0.81045750000000005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0.73684210000000006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0.75167790000000001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0.76612899999999995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0.89005239999999997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0.92788459999999995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0.86868690000000004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0.9210526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0.75562700000000005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0.83641980000000005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0.82298139999999997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0.85852090000000003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0.85135139999999998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0.88513509999999995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8.0605800000000005E-2</c:v>
                </c:pt>
                <c:pt idx="1">
                  <c:v>0.1100332</c:v>
                </c:pt>
                <c:pt idx="2">
                  <c:v>7.2582400000000005E-2</c:v>
                </c:pt>
                <c:pt idx="3">
                  <c:v>0.128807</c:v>
                </c:pt>
                <c:pt idx="4">
                  <c:v>0.1650423</c:v>
                </c:pt>
                <c:pt idx="5">
                  <c:v>8.9779300000000006E-2</c:v>
                </c:pt>
                <c:pt idx="6">
                  <c:v>3.1305100000000002E-2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0.1550928</c:v>
                </c:pt>
                <c:pt idx="1">
                  <c:v>0.17733309999999999</c:v>
                </c:pt>
                <c:pt idx="2">
                  <c:v>0.16150890000000001</c:v>
                </c:pt>
                <c:pt idx="3">
                  <c:v>0.15713859999999999</c:v>
                </c:pt>
                <c:pt idx="4">
                  <c:v>0.1763586</c:v>
                </c:pt>
                <c:pt idx="5">
                  <c:v>0.13656799999999999</c:v>
                </c:pt>
                <c:pt idx="6">
                  <c:v>0.1146601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0.1001158</c:v>
                </c:pt>
                <c:pt idx="1">
                  <c:v>0.1073452</c:v>
                </c:pt>
                <c:pt idx="2">
                  <c:v>0.17041970000000001</c:v>
                </c:pt>
                <c:pt idx="3">
                  <c:v>0.1536816</c:v>
                </c:pt>
                <c:pt idx="4">
                  <c:v>0.13321369999999999</c:v>
                </c:pt>
                <c:pt idx="5">
                  <c:v>8.8644000000000001E-2</c:v>
                </c:pt>
                <c:pt idx="6">
                  <c:v>5.2007600000000001E-2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0.75478970000000001</c:v>
                </c:pt>
                <c:pt idx="1">
                  <c:v>0.73467839999999995</c:v>
                </c:pt>
                <c:pt idx="2">
                  <c:v>0.64930779999999999</c:v>
                </c:pt>
                <c:pt idx="3">
                  <c:v>0.72351089999999996</c:v>
                </c:pt>
                <c:pt idx="4">
                  <c:v>0.66569929999999999</c:v>
                </c:pt>
                <c:pt idx="5">
                  <c:v>0.87116939999999998</c:v>
                </c:pt>
                <c:pt idx="6">
                  <c:v>0.87965000000000004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0.9072848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0.88709680000000002</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0.8633094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0.81739130000000004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0.86131389999999997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0.88073389999999996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0.82722510000000005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0.91578950000000003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0.78181820000000002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0.90625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0.78125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0.87301589999999996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0.83582089999999998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0.8508772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0.91970799999999997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0.93495930000000005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0.81770830000000005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0.91279069999999995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0.86387429999999998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0.87301589999999996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0.84883719999999996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0.83656509999999995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0.83734940000000002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0.89085550000000002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0.73584910000000003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0.82539680000000004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0.7758621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9.8709900000000003E-2</c:v>
                </c:pt>
                <c:pt idx="1">
                  <c:v>6.5705799999999995E-2</c:v>
                </c:pt>
                <c:pt idx="2">
                  <c:v>0.1655578</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6.3611299999999996E-2</c:v>
                </c:pt>
                <c:pt idx="1">
                  <c:v>0.10501290000000001</c:v>
                </c:pt>
                <c:pt idx="2">
                  <c:v>0.13753190000000001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4.5163500000000002E-2</c:v>
                </c:pt>
                <c:pt idx="1">
                  <c:v>0.11451989999999999</c:v>
                </c:pt>
                <c:pt idx="2">
                  <c:v>0.14676249999999999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0.90252730000000003</c:v>
                </c:pt>
                <c:pt idx="1">
                  <c:v>0.78225420000000001</c:v>
                </c:pt>
                <c:pt idx="2">
                  <c:v>0.79375879999999999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0.88524590000000003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0.90082640000000003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0.83597880000000002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0.81182799999999999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0.48188409999999998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0.59044370000000002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0.57347669999999995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0.57839719999999994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0.57943929999999999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0.66363640000000002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0.588785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0.61128530000000003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0.84410649999999998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0.8690909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0.82625479999999996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0.89743589999999995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0.74132489999999995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0.76093290000000002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0.73831780000000002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0.68944099999999997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0.74926250000000005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0.79310340000000001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0.77744809999999998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0.76854599999999995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0.4555556</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0.36956519999999998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0.39726030000000001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0.20467840000000001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0.26376810000000001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0.23241590000000001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0.2185629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0.40314139999999998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0.51456310000000005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0.46798030000000002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0.47058820000000001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8.9289499999999994E-2</c:v>
                </c:pt>
                <c:pt idx="1">
                  <c:v>6.0674400000000003E-2</c:v>
                </c:pt>
                <c:pt idx="2">
                  <c:v>6.8824899999999994E-2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0.1114795</c:v>
                </c:pt>
                <c:pt idx="1">
                  <c:v>6.7446500000000006E-2</c:v>
                </c:pt>
                <c:pt idx="2">
                  <c:v>2.7483299999999999E-2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0.1106362</c:v>
                </c:pt>
                <c:pt idx="1">
                  <c:v>2.7789999999999999E-2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0.7319388</c:v>
                </c:pt>
                <c:pt idx="1">
                  <c:v>0.92122289999999996</c:v>
                </c:pt>
                <c:pt idx="2">
                  <c:v>0.99403200000000003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0.53846150000000004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0.54744530000000002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0.5436242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0.55405409999999999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0.49193550000000003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0.6732283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0.61354580000000003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0.66917289999999996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0.39593909999999999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0.4859813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0.44390239999999997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0.44897959999999998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0.87861270000000002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0.91184569999999998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0.86549710000000002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0.84911239999999999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0.90828399999999998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0.915493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0.9214502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0.89123870000000005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0.56826569999999998</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0.71678319999999995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0.59689919999999996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0.66425990000000001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0.6928105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0.84023669999999995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0.77160490000000004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0.84768209999999999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8.8289854999999999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9.0740741000000007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8.9125364000000005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8.9020772000000008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0.144425</c:v>
                </c:pt>
                <c:pt idx="1">
                  <c:v>4.2509699999999997E-2</c:v>
                </c:pt>
                <c:pt idx="2">
                  <c:v>0.1061276</c:v>
                </c:pt>
                <c:pt idx="3">
                  <c:v>0.1079165</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8.7474700000000002E-2</c:v>
                </c:pt>
                <c:pt idx="1">
                  <c:v>8.9090799999999998E-2</c:v>
                </c:pt>
                <c:pt idx="2">
                  <c:v>8.1041500000000002E-2</c:v>
                </c:pt>
                <c:pt idx="3">
                  <c:v>0.14833109999999999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6.0113800000000002E-2</c:v>
                </c:pt>
                <c:pt idx="1">
                  <c:v>5.9030399999999997E-2</c:v>
                </c:pt>
                <c:pt idx="2">
                  <c:v>3.5559399999999998E-2</c:v>
                </c:pt>
                <c:pt idx="3">
                  <c:v>0.1663452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0.82104940000000004</c:v>
                </c:pt>
                <c:pt idx="1">
                  <c:v>0.80262699999999998</c:v>
                </c:pt>
                <c:pt idx="2">
                  <c:v>0.85146250000000001</c:v>
                </c:pt>
                <c:pt idx="3">
                  <c:v>0.60496700000000003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0.19869220000000001</c:v>
                </c:pt>
                <c:pt idx="1">
                  <c:v>0.13209080000000001</c:v>
                </c:pt>
                <c:pt idx="2">
                  <c:v>0.1138257</c:v>
                </c:pt>
                <c:pt idx="3">
                  <c:v>5.2986999999999999E-2</c:v>
                </c:pt>
                <c:pt idx="4">
                  <c:v>5.9493999999999998E-2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9.5838699999999999E-2</c:v>
                </c:pt>
                <c:pt idx="1">
                  <c:v>0.1158163</c:v>
                </c:pt>
                <c:pt idx="2">
                  <c:v>7.9792299999999997E-2</c:v>
                </c:pt>
                <c:pt idx="3">
                  <c:v>0.1248036</c:v>
                </c:pt>
                <c:pt idx="4">
                  <c:v>0.1334303</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9.4168000000000002E-2</c:v>
                </c:pt>
                <c:pt idx="1">
                  <c:v>7.0268899999999995E-2</c:v>
                </c:pt>
                <c:pt idx="2">
                  <c:v>4.6571300000000003E-2</c:v>
                </c:pt>
                <c:pt idx="3">
                  <c:v>0.1138566</c:v>
                </c:pt>
                <c:pt idx="4">
                  <c:v>0.1034291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0.76092539999999997</c:v>
                </c:pt>
                <c:pt idx="1">
                  <c:v>0.67817910000000003</c:v>
                </c:pt>
                <c:pt idx="2">
                  <c:v>0.88975820000000005</c:v>
                </c:pt>
                <c:pt idx="3">
                  <c:v>0.60049779999999997</c:v>
                </c:pt>
                <c:pt idx="4">
                  <c:v>0.56787430000000005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 Tees and Hartlepool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84555478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30045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329657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80525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927886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02010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431021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702001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729455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86320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923859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081202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518828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41058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635616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714385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623129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12622318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12132039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877818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58900132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9877428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20802487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36310513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83796222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86255459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53630377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67981780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01141090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5563541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9279888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71558310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4783677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78277822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410837510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20622891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29724753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26068186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55080216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69036993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92020324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67526138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66017276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2867751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2394340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5696405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02953509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17788633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089132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15420414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62994438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14373010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23702502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18937382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78019117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00425066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37877092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28117310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50969136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94719395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54281866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71784743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82638901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488803" y="622300"/>
            <a:ext cx="378982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 Tees and Hartlepool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05111018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51882392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60625400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3429434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29485003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15297468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99583717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6664646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75655462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104961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1701288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49098434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46507993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85940855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05334958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59739644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92044417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19304283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65936926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55272649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16620605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29312412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13749652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16521134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2789123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7825616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02750708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25759162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26290202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52304738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93261885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4233083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72628319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65411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North Tees and Hartlepool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17054288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04342354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85701434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73929335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58433067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67430510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7738604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62966736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3938321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75153565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08344356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73923365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61776561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41148063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59597561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44805577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93458608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01156940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4270579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31155606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871607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811170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208034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32661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974621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373870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27394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92850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239450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676002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99896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593644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681962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027291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425822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9214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286231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526869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343290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166105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845441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01239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25420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220299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712058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147246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78079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883874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17900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958956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3999829"/>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629424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76908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02478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765184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072105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441632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19312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300153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13977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59374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653876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375085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241182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48207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995260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62717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654490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3737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374670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938214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266254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60075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32190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750083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338230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30347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076619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419415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617120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634095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928287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66967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140760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036290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449706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224417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826278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42387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254722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65961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150768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543765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494827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587271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256071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446171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546764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152560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676706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991605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884841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817052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683422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840271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156069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365650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53610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855634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720519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951347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021593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179089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897014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626378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638400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173470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97173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481931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73260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8421460"/>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405139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249444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570321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197941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459283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44796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53174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7406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401855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788314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80781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069774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490664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441485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213325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984752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128541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80485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821526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692418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536367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350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710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9628589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50884110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70270358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488803" y="622300"/>
            <a:ext cx="3789820" cy="276999"/>
          </a:xfrm>
          <a:prstGeom prst="rect">
            <a:avLst/>
          </a:prstGeom>
          <a:noFill/>
        </p:spPr>
        <p:txBody>
          <a:bodyPr wrap="none" rtlCol="0">
            <a:spAutoFit/>
          </a:bodyPr>
          <a:lstStyle/>
          <a:p>
            <a:pPr algn="r"/>
            <a:r>
              <a:rPr lang="en-GB" sz="1200" b="1">
                <a:solidFill>
                  <a:srgbClr val="336E9F"/>
                </a:solidFill>
                <a:latin typeface="Arial"/>
                <a:cs typeface="Arial"/>
              </a:rPr>
              <a:t>North Tees and Hartlepool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17907</TotalTime>
  <Words>22428</Words>
  <Application>Microsoft Office PowerPoint</Application>
  <PresentationFormat>Custom</PresentationFormat>
  <Paragraphs>5928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