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8.0100599999999994E-2</c:v>
                </c:pt>
                <c:pt idx="1">
                  <c:v>4.6916100000000002E-2</c:v>
                </c:pt>
                <c:pt idx="2">
                  <c:v>5.03674E-2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8.5341700000000006E-2</c:v>
                </c:pt>
                <c:pt idx="1">
                  <c:v>0.1203436</c:v>
                </c:pt>
                <c:pt idx="2">
                  <c:v>5.7741099999999997E-2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4.2699300000000003E-2</c:v>
                </c:pt>
                <c:pt idx="1">
                  <c:v>9.3579200000000001E-2</c:v>
                </c:pt>
                <c:pt idx="2">
                  <c:v>1.3973599999999999E-2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0.94326209999999999</c:v>
                </c:pt>
                <c:pt idx="1">
                  <c:v>0.81086389999999997</c:v>
                </c:pt>
                <c:pt idx="2">
                  <c:v>0.93532369999999998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2.6471999999999999E-2</c:v>
                </c:pt>
                <c:pt idx="1">
                  <c:v>5.4239000000000002E-2</c:v>
                </c:pt>
                <c:pt idx="2">
                  <c:v>1.14748E-2</c:v>
                </c:pt>
                <c:pt idx="3">
                  <c:v>0.16964879999999999</c:v>
                </c:pt>
                <c:pt idx="4">
                  <c:v>7.8597799999999995E-2</c:v>
                </c:pt>
                <c:pt idx="5">
                  <c:v>0.12151099999999999</c:v>
                </c:pt>
                <c:pt idx="6">
                  <c:v>5.5766200000000002E-2</c:v>
                </c:pt>
                <c:pt idx="7">
                  <c:v>3.6969500000000002E-2</c:v>
                </c:pt>
                <c:pt idx="8">
                  <c:v>0.1179786</c:v>
                </c:pt>
                <c:pt idx="9">
                  <c:v>4.3611200000000003E-2</c:v>
                </c:pt>
                <c:pt idx="10">
                  <c:v>0.1170373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0.13299320000000001</c:v>
                </c:pt>
                <c:pt idx="1">
                  <c:v>0.1407911</c:v>
                </c:pt>
                <c:pt idx="2">
                  <c:v>0.16505900000000001</c:v>
                </c:pt>
                <c:pt idx="3">
                  <c:v>0.20474239999999999</c:v>
                </c:pt>
                <c:pt idx="4">
                  <c:v>0.24684909999999999</c:v>
                </c:pt>
                <c:pt idx="5">
                  <c:v>0.15314230000000001</c:v>
                </c:pt>
                <c:pt idx="6">
                  <c:v>0.15789610000000001</c:v>
                </c:pt>
                <c:pt idx="7">
                  <c:v>0.1888666</c:v>
                </c:pt>
                <c:pt idx="8">
                  <c:v>0.21981149999999999</c:v>
                </c:pt>
                <c:pt idx="9">
                  <c:v>0.2820898</c:v>
                </c:pt>
                <c:pt idx="10">
                  <c:v>0.16682089999999999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3.17963E-2</c:v>
                </c:pt>
                <c:pt idx="1">
                  <c:v>3.5269399999999999E-2</c:v>
                </c:pt>
                <c:pt idx="2">
                  <c:v>6.9750999999999997E-3</c:v>
                </c:pt>
                <c:pt idx="3">
                  <c:v>4.84447E-2</c:v>
                </c:pt>
                <c:pt idx="4">
                  <c:v>3.7207900000000002E-2</c:v>
                </c:pt>
                <c:pt idx="5">
                  <c:v>5.5284699999999999E-2</c:v>
                </c:pt>
                <c:pt idx="6">
                  <c:v>3.6181999999999999E-2</c:v>
                </c:pt>
                <c:pt idx="7">
                  <c:v>5.9154699999999998E-2</c:v>
                </c:pt>
                <c:pt idx="8">
                  <c:v>7.4949600000000005E-2</c:v>
                </c:pt>
                <c:pt idx="9">
                  <c:v>5.1319200000000002E-2</c:v>
                </c:pt>
                <c:pt idx="10">
                  <c:v>7.1850999999999998E-2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0.90982669999999999</c:v>
                </c:pt>
                <c:pt idx="1">
                  <c:v>0.83061689999999999</c:v>
                </c:pt>
                <c:pt idx="2">
                  <c:v>0.88674649999999999</c:v>
                </c:pt>
                <c:pt idx="3">
                  <c:v>0.68685989999999997</c:v>
                </c:pt>
                <c:pt idx="4">
                  <c:v>0.76633560000000001</c:v>
                </c:pt>
                <c:pt idx="5">
                  <c:v>0.86564589999999997</c:v>
                </c:pt>
                <c:pt idx="6">
                  <c:v>0.80152290000000004</c:v>
                </c:pt>
                <c:pt idx="7">
                  <c:v>0.84089729999999996</c:v>
                </c:pt>
                <c:pt idx="8">
                  <c:v>0.67925659999999999</c:v>
                </c:pt>
                <c:pt idx="9">
                  <c:v>0.68081829999999999</c:v>
                </c:pt>
                <c:pt idx="10">
                  <c:v>0.70295370000000001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0.77581580000000006</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7.61492E-2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0.1945219</c:v>
                </c:pt>
                <c:pt idx="1">
                  <c:v>0.12628420000000001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2.89576E-2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2.9662299999999999E-2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0.81335970000000002</c:v>
                </c:pt>
                <c:pt idx="1">
                  <c:v>0.67254530000000001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0.33416980000000002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0.46064359999999999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0.13313030000000001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8.6134201000000008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3.1244000000000001E-2</c:v>
                </c:pt>
                <c:pt idx="1">
                  <c:v>9.0501600000000001E-2</c:v>
                </c:pt>
                <c:pt idx="2">
                  <c:v>8.5676600000000006E-2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8.2920499999999994E-2</c:v>
                </c:pt>
                <c:pt idx="1">
                  <c:v>0.1022421</c:v>
                </c:pt>
                <c:pt idx="2">
                  <c:v>0.23900089999999999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2.4351000000000001E-2</c:v>
                </c:pt>
                <c:pt idx="1">
                  <c:v>5.1824099999999998E-2</c:v>
                </c:pt>
                <c:pt idx="2">
                  <c:v>0.198577</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0.85029239999999995</c:v>
                </c:pt>
                <c:pt idx="1">
                  <c:v>0.90628140000000001</c:v>
                </c:pt>
                <c:pt idx="2">
                  <c:v>0.5003377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2.88565E-2</c:v>
                </c:pt>
                <c:pt idx="1">
                  <c:v>0.12501039999999999</c:v>
                </c:pt>
                <c:pt idx="2">
                  <c:v>8.5858100000000007E-2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0.2643643</c:v>
                </c:pt>
                <c:pt idx="1">
                  <c:v>0.18226400000000001</c:v>
                </c:pt>
                <c:pt idx="2">
                  <c:v>0.15455830000000001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3.7205299999999997E-2</c:v>
                </c:pt>
                <c:pt idx="1">
                  <c:v>2.1499299999999999E-2</c:v>
                </c:pt>
                <c:pt idx="2">
                  <c:v>7.0078799999999997E-2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0.242088</c:v>
                </c:pt>
                <c:pt idx="1">
                  <c:v>0.75859909999999997</c:v>
                </c:pt>
                <c:pt idx="2">
                  <c:v>0.5844741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0.121958</c:v>
                </c:pt>
                <c:pt idx="1">
                  <c:v>5.7501400000000001E-2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0.1710179</c:v>
                </c:pt>
                <c:pt idx="1">
                  <c:v>0.1208722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3.45402E-2</c:v>
                </c:pt>
                <c:pt idx="1">
                  <c:v>0.1251274</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0.37575700000000001</c:v>
                </c:pt>
                <c:pt idx="1">
                  <c:v>0.17697850000000001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4.5470499999999997E-2</c:v>
                </c:pt>
                <c:pt idx="1">
                  <c:v>0.1010277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0.1685731</c:v>
                </c:pt>
                <c:pt idx="1">
                  <c:v>0.21179829999999999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4.5420700000000001E-2</c:v>
                </c:pt>
                <c:pt idx="1">
                  <c:v>0.10476779999999999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0.53305250000000004</c:v>
                </c:pt>
                <c:pt idx="1">
                  <c:v>0.38536359999999997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0.81871349999999998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0.77560980000000002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0.80097090000000004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0.75882349999999998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0.74698799999999999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0.76732670000000003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0.76097559999999997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0.79761899999999997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0.90797550000000005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0.88947370000000003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0.88541669999999995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0.93630570000000002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6.2501500000000002E-2</c:v>
                </c:pt>
                <c:pt idx="1">
                  <c:v>0.1975605</c:v>
                </c:pt>
                <c:pt idx="2">
                  <c:v>0.20254469999999999</c:v>
                </c:pt>
                <c:pt idx="3">
                  <c:v>0.26941009999999999</c:v>
                </c:pt>
                <c:pt idx="4">
                  <c:v>2.5564400000000001E-2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0.1062095</c:v>
                </c:pt>
                <c:pt idx="1">
                  <c:v>0.1160273</c:v>
                </c:pt>
                <c:pt idx="2">
                  <c:v>0.11325399999999999</c:v>
                </c:pt>
                <c:pt idx="3">
                  <c:v>9.3319200000000005E-2</c:v>
                </c:pt>
                <c:pt idx="4">
                  <c:v>0.10256270000000001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6.0931199999999998E-2</c:v>
                </c:pt>
                <c:pt idx="1">
                  <c:v>5.4987800000000003E-2</c:v>
                </c:pt>
                <c:pt idx="2">
                  <c:v>3.6618299999999999E-2</c:v>
                </c:pt>
                <c:pt idx="3">
                  <c:v>2.7263300000000001E-2</c:v>
                </c:pt>
                <c:pt idx="4">
                  <c:v>2.45264E-2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0.73319279999999998</c:v>
                </c:pt>
                <c:pt idx="1">
                  <c:v>0.7047696</c:v>
                </c:pt>
                <c:pt idx="2">
                  <c:v>0.7157578</c:v>
                </c:pt>
                <c:pt idx="3">
                  <c:v>0.81908369999999997</c:v>
                </c:pt>
                <c:pt idx="4">
                  <c:v>0.77143499999999998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0.58333330000000005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0.57407410000000003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0.61627909999999997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0.60150380000000003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0.6734694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0.77477479999999999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0.78260870000000005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0.71578949999999997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0.75115209999999999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0.75390630000000003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0.748062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0.72300469999999994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0.7605634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0.73622050000000006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0.71875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0.71495330000000001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0.82786890000000002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0.82644629999999997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0.73631840000000004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0.93975900000000001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0.95652170000000003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0.95145630000000003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0.90173409999999998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0.72674419999999995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0.73300969999999999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0.72463770000000005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0.73529409999999995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0.97435899999999998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0.9478261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0.94666669999999997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0.93121690000000001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0.83597880000000002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0.77578480000000005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0.76168219999999998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0.78142080000000003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0.95283019999999996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0.94399999999999995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0.92063490000000003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0.94258370000000002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4.05907E-2</c:v>
                </c:pt>
                <c:pt idx="1">
                  <c:v>0.12607789999999999</c:v>
                </c:pt>
                <c:pt idx="2">
                  <c:v>0.19313669999999999</c:v>
                </c:pt>
                <c:pt idx="3">
                  <c:v>0.1061077</c:v>
                </c:pt>
                <c:pt idx="4">
                  <c:v>8.5737999999999995E-3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8.19854E-2</c:v>
                </c:pt>
                <c:pt idx="1">
                  <c:v>0.1124749</c:v>
                </c:pt>
                <c:pt idx="2">
                  <c:v>0.1255394</c:v>
                </c:pt>
                <c:pt idx="3">
                  <c:v>0.1246917</c:v>
                </c:pt>
                <c:pt idx="4">
                  <c:v>6.7477599999999999E-2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3.3186800000000002E-2</c:v>
                </c:pt>
                <c:pt idx="1">
                  <c:v>0.10956440000000001</c:v>
                </c:pt>
                <c:pt idx="2">
                  <c:v>8.9824299999999996E-2</c:v>
                </c:pt>
                <c:pt idx="3">
                  <c:v>3.5399199999999999E-2</c:v>
                </c:pt>
                <c:pt idx="4">
                  <c:v>2.0461400000000001E-2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0.93908700000000001</c:v>
                </c:pt>
                <c:pt idx="1">
                  <c:v>0.79789100000000002</c:v>
                </c:pt>
                <c:pt idx="2">
                  <c:v>0.752521</c:v>
                </c:pt>
                <c:pt idx="3">
                  <c:v>0.74785639999999998</c:v>
                </c:pt>
                <c:pt idx="4">
                  <c:v>0.90348600000000001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0.79120880000000005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0.83928570000000002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0.79787229999999998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0.86915889999999996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0.8754864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0.86538459999999995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0.84112149999999997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0.70089290000000004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0.60540539999999998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0.56862749999999995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0.52713180000000004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0.79444440000000005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0.72935779999999995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0.82938389999999995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0.75138119999999997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0.79710139999999996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0.74901960000000001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0.74712639999999997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0.70813400000000004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0.82439019999999996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0.80327870000000001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0.63200000000000001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0.59493669999999998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0.58064519999999997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0.67973859999999997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0.76635509999999996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0.70980390000000004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0.71317830000000004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0.69194310000000003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0.83720930000000005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0.88262910000000006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0.89047620000000005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0.89714289999999997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0.70344600000000002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0.1037064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0.16496350000000001</c:v>
                </c:pt>
                <c:pt idx="1">
                  <c:v>0.15981580000000001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8.8072200000000003E-2</c:v>
                </c:pt>
                <c:pt idx="1">
                  <c:v>0.1160731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0.73535950000000005</c:v>
                </c:pt>
                <c:pt idx="1">
                  <c:v>0.58740250000000005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0.99074070000000003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0.98019800000000001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0.91780819999999996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0.92424240000000002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0.94214880000000001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0.62666670000000002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0.59259260000000002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0.57575759999999998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0.40425529999999998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0.73076920000000001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0.67058819999999997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0.65671639999999998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0.64583330000000005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0.63513509999999995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0.62352940000000001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0.65714289999999997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0.59574470000000002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0.58208959999999998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0.60869569999999995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0.7377049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0.51219510000000001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0.74074070000000003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0.64788730000000005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0.64583330000000005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0.89898990000000001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0.74358970000000002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0.68354429999999999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0.66315789999999997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0.82666669999999998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0.86746990000000002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0.83823530000000002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0.78622950000000003</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3.8170599999999999E-2</c:v>
                </c:pt>
                <c:pt idx="1">
                  <c:v>5.7990600000000003E-2</c:v>
                </c:pt>
                <c:pt idx="2">
                  <c:v>2.4047099999999998E-2</c:v>
                </c:pt>
                <c:pt idx="3">
                  <c:v>8.3147399999999996E-2</c:v>
                </c:pt>
                <c:pt idx="4">
                  <c:v>0.1164565</c:v>
                </c:pt>
                <c:pt idx="5">
                  <c:v>4.93462E-2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0.23996319999999999</c:v>
                </c:pt>
                <c:pt idx="1">
                  <c:v>0.28141820000000001</c:v>
                </c:pt>
                <c:pt idx="2">
                  <c:v>0.25857950000000002</c:v>
                </c:pt>
                <c:pt idx="3">
                  <c:v>0.24845800000000001</c:v>
                </c:pt>
                <c:pt idx="4">
                  <c:v>0.2735302</c:v>
                </c:pt>
                <c:pt idx="5">
                  <c:v>0.2174343</c:v>
                </c:pt>
                <c:pt idx="6">
                  <c:v>0.1862405</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5.7680599999999999E-2</c:v>
                </c:pt>
                <c:pt idx="1">
                  <c:v>5.5302700000000003E-2</c:v>
                </c:pt>
                <c:pt idx="2">
                  <c:v>0.1218844</c:v>
                </c:pt>
                <c:pt idx="3">
                  <c:v>0.10802200000000001</c:v>
                </c:pt>
                <c:pt idx="4">
                  <c:v>8.4627900000000006E-2</c:v>
                </c:pt>
                <c:pt idx="5">
                  <c:v>4.8210900000000001E-2</c:v>
                </c:pt>
                <c:pt idx="6">
                  <c:v>1.62174E-2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0.64852399999999999</c:v>
                </c:pt>
                <c:pt idx="1">
                  <c:v>0.50973740000000001</c:v>
                </c:pt>
                <c:pt idx="2">
                  <c:v>0.59243190000000001</c:v>
                </c:pt>
                <c:pt idx="3">
                  <c:v>0.62882800000000005</c:v>
                </c:pt>
                <c:pt idx="4">
                  <c:v>0.40552539999999998</c:v>
                </c:pt>
                <c:pt idx="5">
                  <c:v>0.75282930000000003</c:v>
                </c:pt>
                <c:pt idx="6">
                  <c:v>0.79071460000000005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0.87341769999999996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0.81609200000000004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0.7887324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0.78723399999999999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0.828125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0.79220780000000002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0.78125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0.74418600000000001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0.86274510000000004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0.84444439999999998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0.80645160000000005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0.8552632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0.69491530000000001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0.8252427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0.83076919999999999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0.81578949999999995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0.74509800000000004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0.74297190000000002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0.73170729999999995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0.70202019999999998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0.84931509999999999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0.68421050000000005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8.9829800000000001E-2</c:v>
                </c:pt>
                <c:pt idx="1">
                  <c:v>5.5003400000000001E-2</c:v>
                </c:pt>
                <c:pt idx="2">
                  <c:v>0.15288940000000001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8.1371399999999997E-2</c:v>
                </c:pt>
                <c:pt idx="1">
                  <c:v>0.12641759999999999</c:v>
                </c:pt>
                <c:pt idx="2">
                  <c:v>0.16286880000000001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3.6283500000000003E-2</c:v>
                </c:pt>
                <c:pt idx="1">
                  <c:v>0.10381749999999999</c:v>
                </c:pt>
                <c:pt idx="2">
                  <c:v>0.13409409999999999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0.88736380000000004</c:v>
                </c:pt>
                <c:pt idx="1">
                  <c:v>0.69516319999999998</c:v>
                </c:pt>
                <c:pt idx="2">
                  <c:v>0.70519449999999995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0.85294119999999995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0.80357140000000005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0.81111109999999997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0.59239129999999995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0.49484539999999999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0.48768470000000003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0.47093020000000002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0.63500000000000001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0.5154185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0.57758620000000005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0.5526316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0.82119209999999998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0.81111109999999997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0.76875000000000004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0.70322580000000001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0.67676769999999997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0.61864410000000003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0.65236050000000001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0.60824739999999999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0.72815529999999995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0.69387759999999998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0.67326730000000001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0.25925930000000003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0.2266667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0.22448979999999999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0.23786409999999999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0.19327730000000001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0.2226891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0.203125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0.3333333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0.41875000000000001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0.3290323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0.38059700000000002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7.5334999999999999E-2</c:v>
                </c:pt>
                <c:pt idx="1">
                  <c:v>5.1586800000000002E-2</c:v>
                </c:pt>
                <c:pt idx="2">
                  <c:v>6.4955799999999994E-2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0.1393886</c:v>
                </c:pt>
                <c:pt idx="1">
                  <c:v>8.5621799999999998E-2</c:v>
                </c:pt>
                <c:pt idx="2">
                  <c:v>3.1352400000000002E-2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9.6681699999999995E-2</c:v>
                </c:pt>
                <c:pt idx="1">
                  <c:v>1.8702400000000001E-2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0.59832759999999996</c:v>
                </c:pt>
                <c:pt idx="1">
                  <c:v>0.94932249999999996</c:v>
                </c:pt>
                <c:pt idx="2">
                  <c:v>0.98523110000000003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0.3653846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0.53076920000000005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0.36036040000000003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0.35869570000000001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0.58273379999999997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0.57471260000000002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0.55029589999999995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0.5211268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0.44545449999999998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0.48175180000000001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0.47794120000000001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0.51754389999999995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0.84976529999999995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0.8225806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0.84189720000000001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0.91707320000000003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0.86057689999999998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0.87878789999999996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0.8608247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0.58682630000000002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0.55172410000000005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0.55248620000000004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0.56287430000000005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0.75280899999999995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0.81720429999999999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0.69387759999999998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0.73684210000000006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8.6310680000000009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8.6404958999999995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8.5138339999999992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8.5544554000000002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0.13432479999999999</c:v>
                </c:pt>
                <c:pt idx="1">
                  <c:v>3.1192299999999999E-2</c:v>
                </c:pt>
                <c:pt idx="2">
                  <c:v>9.3589199999999997E-2</c:v>
                </c:pt>
                <c:pt idx="3">
                  <c:v>9.5289299999999993E-2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0.1076751</c:v>
                </c:pt>
                <c:pt idx="1">
                  <c:v>0.11172559999999999</c:v>
                </c:pt>
                <c:pt idx="2">
                  <c:v>0.10611810000000001</c:v>
                </c:pt>
                <c:pt idx="3">
                  <c:v>0.1735855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5.0013599999999998E-2</c:v>
                </c:pt>
                <c:pt idx="1">
                  <c:v>4.7713100000000001E-2</c:v>
                </c:pt>
                <c:pt idx="2">
                  <c:v>2.3021E-2</c:v>
                </c:pt>
                <c:pt idx="3">
                  <c:v>0.15371799999999999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0.78276509999999999</c:v>
                </c:pt>
                <c:pt idx="1">
                  <c:v>0.71873869999999995</c:v>
                </c:pt>
                <c:pt idx="2">
                  <c:v>0.77708849999999996</c:v>
                </c:pt>
                <c:pt idx="3">
                  <c:v>0.5079477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0.18547559999999999</c:v>
                </c:pt>
                <c:pt idx="1">
                  <c:v>0.1194418</c:v>
                </c:pt>
                <c:pt idx="2">
                  <c:v>0.1014736</c:v>
                </c:pt>
                <c:pt idx="3">
                  <c:v>3.8965800000000002E-2</c:v>
                </c:pt>
                <c:pt idx="4">
                  <c:v>4.4599899999999998E-2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0.12227200000000001</c:v>
                </c:pt>
                <c:pt idx="1">
                  <c:v>0.1411143</c:v>
                </c:pt>
                <c:pt idx="2">
                  <c:v>0.10449650000000001</c:v>
                </c:pt>
                <c:pt idx="3">
                  <c:v>0.15284600000000001</c:v>
                </c:pt>
                <c:pt idx="4">
                  <c:v>0.16321859999999999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8.0951400000000007E-2</c:v>
                </c:pt>
                <c:pt idx="1">
                  <c:v>5.7619900000000002E-2</c:v>
                </c:pt>
                <c:pt idx="2">
                  <c:v>3.4219199999999998E-2</c:v>
                </c:pt>
                <c:pt idx="3">
                  <c:v>9.9835400000000005E-2</c:v>
                </c:pt>
                <c:pt idx="4">
                  <c:v>8.8535000000000003E-2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0.66311600000000004</c:v>
                </c:pt>
                <c:pt idx="1">
                  <c:v>0.60385</c:v>
                </c:pt>
                <c:pt idx="2">
                  <c:v>0.72542269999999998</c:v>
                </c:pt>
                <c:pt idx="3">
                  <c:v>0.52200440000000004</c:v>
                </c:pt>
                <c:pt idx="4">
                  <c:v>0.4594705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Middlesex University Hospital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0352622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055638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93909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973865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085409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587562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110352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84838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524627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084642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740248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896662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115112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034361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2709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928415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12680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62076651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79262991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02871984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41606971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0679408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6672066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43882589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56698141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81157426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4390508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24395974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7065163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052068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8947686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55105169"/>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43769918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18890059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71335190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9429177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39609377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87463892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88814790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01953347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21714392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46106774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94157538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3660848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6326498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6916938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56000978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0011653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4367008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16299223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44987443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52975517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03512994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41617248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79376589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54938928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3698852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84907530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15740099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5215923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62438841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20955570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2090956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64988640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65133" y="622300"/>
            <a:ext cx="361349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 Middlesex University Hospital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49701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North Middlesex University Hospital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42298939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990252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15464201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99960283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21761190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90492074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10383610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59492735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7316292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7030393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94501514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252050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26530702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2710933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9249173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2680992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79580299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6139736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1234598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9484319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8872156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82460250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91912976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29744150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92374223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18429391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40844079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84545227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4317947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93005188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42810331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00151889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32413542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66807076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06840652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50832079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82803140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11190258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58601342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3375378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31619638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99118249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38155152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271944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8951687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39583042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1015792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1041715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65688327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79939224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3709713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6302946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5668179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44250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92386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127143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806494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827158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644531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52656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8159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654996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779527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028506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02056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17554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007719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34821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334434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610020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903305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51398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700425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711756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946381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805036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473823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06570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69160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4893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131569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7076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02851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00480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32400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871572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901307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538631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22821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78089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24823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193235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77978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94843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47294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36672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64263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987722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14643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14042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828665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26476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753493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169058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062623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455694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838937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967291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777379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91214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90130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642155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175888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794385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92256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595289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554391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01942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927669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3643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594075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97987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202657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656462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69589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960151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18793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902799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388883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55050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642611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360841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589088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770733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851210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15686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687530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235530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281298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508092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26049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040703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988011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959675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788924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37126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14070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00450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387711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816551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7678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019788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092450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23326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019295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179127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79646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287547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597640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21428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2424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870856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62973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61535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77830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95876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84970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226243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87447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17754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929578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114003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67058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368818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820952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217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7813231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66976688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37211732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65133" y="622300"/>
            <a:ext cx="3613490" cy="276999"/>
          </a:xfrm>
          <a:prstGeom prst="rect">
            <a:avLst/>
          </a:prstGeom>
          <a:noFill/>
        </p:spPr>
        <p:txBody>
          <a:bodyPr wrap="none" rtlCol="0">
            <a:spAutoFit/>
          </a:bodyPr>
          <a:lstStyle/>
          <a:p>
            <a:pPr algn="r"/>
            <a:r>
              <a:rPr lang="en-GB" sz="1200" b="1">
                <a:solidFill>
                  <a:srgbClr val="336E9F"/>
                </a:solidFill>
                <a:latin typeface="Arial"/>
                <a:cs typeface="Arial"/>
              </a:rPr>
              <a:t>North Middlesex University Hospital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17915</TotalTime>
  <Words>22781</Words>
  <Application>Microsoft Office PowerPoint</Application>
  <PresentationFormat>Custom</PresentationFormat>
  <Paragraphs>6019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