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7.9606399999999994E-2</c:v>
                </c:pt>
                <c:pt idx="1">
                  <c:v>4.4341699999999998E-2</c:v>
                </c:pt>
                <c:pt idx="2">
                  <c:v>4.9148699999999997E-2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8.6330100000000007E-2</c:v>
                </c:pt>
                <c:pt idx="1">
                  <c:v>0.1254923</c:v>
                </c:pt>
                <c:pt idx="2">
                  <c:v>6.0178500000000003E-2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4.2205100000000002E-2</c:v>
                </c:pt>
                <c:pt idx="1">
                  <c:v>9.1004799999999997E-2</c:v>
                </c:pt>
                <c:pt idx="2">
                  <c:v>1.27549E-2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0.90067410000000003</c:v>
                </c:pt>
                <c:pt idx="1">
                  <c:v>0.91491480000000003</c:v>
                </c:pt>
                <c:pt idx="2">
                  <c:v>0.96955360000000002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0.6202685</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3.9478800000000001E-2</c:v>
                </c:pt>
                <c:pt idx="1">
                  <c:v>4.3494100000000001E-2</c:v>
                </c:pt>
                <c:pt idx="2">
                  <c:v>1.95315E-2</c:v>
                </c:pt>
                <c:pt idx="3">
                  <c:v>0.1650143</c:v>
                </c:pt>
                <c:pt idx="4">
                  <c:v>2.74737E-2</c:v>
                </c:pt>
                <c:pt idx="5">
                  <c:v>0.13651240000000001</c:v>
                </c:pt>
                <c:pt idx="6">
                  <c:v>4.3213399999999999E-2</c:v>
                </c:pt>
                <c:pt idx="7">
                  <c:v>4.9253600000000002E-2</c:v>
                </c:pt>
                <c:pt idx="8">
                  <c:v>0.1149669</c:v>
                </c:pt>
                <c:pt idx="9">
                  <c:v>0</c:v>
                </c:pt>
                <c:pt idx="10">
                  <c:v>0.1177803</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0.1069797</c:v>
                </c:pt>
                <c:pt idx="1">
                  <c:v>0.16228100000000001</c:v>
                </c:pt>
                <c:pt idx="2">
                  <c:v>0.14894560000000001</c:v>
                </c:pt>
                <c:pt idx="3">
                  <c:v>0.21401139999999999</c:v>
                </c:pt>
                <c:pt idx="4">
                  <c:v>0.33518130000000002</c:v>
                </c:pt>
                <c:pt idx="5">
                  <c:v>0.12313929999999999</c:v>
                </c:pt>
                <c:pt idx="6">
                  <c:v>0.18300179999999999</c:v>
                </c:pt>
                <c:pt idx="7">
                  <c:v>0.16429840000000001</c:v>
                </c:pt>
                <c:pt idx="8">
                  <c:v>0.2258348</c:v>
                </c:pt>
                <c:pt idx="9">
                  <c:v>0.37473450000000003</c:v>
                </c:pt>
                <c:pt idx="10">
                  <c:v>0.1653348</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4.4803000000000003E-2</c:v>
                </c:pt>
                <c:pt idx="1">
                  <c:v>2.4524500000000001E-2</c:v>
                </c:pt>
                <c:pt idx="2">
                  <c:v>1.50318E-2</c:v>
                </c:pt>
                <c:pt idx="3">
                  <c:v>4.3810200000000001E-2</c:v>
                </c:pt>
                <c:pt idx="4">
                  <c:v>0</c:v>
                </c:pt>
                <c:pt idx="5">
                  <c:v>7.0286199999999993E-2</c:v>
                </c:pt>
                <c:pt idx="6">
                  <c:v>2.36291E-2</c:v>
                </c:pt>
                <c:pt idx="7">
                  <c:v>7.1438799999999997E-2</c:v>
                </c:pt>
                <c:pt idx="8">
                  <c:v>7.1937899999999999E-2</c:v>
                </c:pt>
                <c:pt idx="9">
                  <c:v>4.9969000000000003E-3</c:v>
                </c:pt>
                <c:pt idx="10">
                  <c:v>7.2594000000000006E-2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0</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0.8707857</c:v>
                </c:pt>
                <c:pt idx="1">
                  <c:v>0.79714019999999997</c:v>
                </c:pt>
                <c:pt idx="2">
                  <c:v>0.82465730000000004</c:v>
                </c:pt>
                <c:pt idx="3">
                  <c:v>0.86300109999999997</c:v>
                </c:pt>
                <c:pt idx="4">
                  <c:v>0.99999979999999999</c:v>
                </c:pt>
                <c:pt idx="5">
                  <c:v>0.87664770000000003</c:v>
                </c:pt>
                <c:pt idx="6">
                  <c:v>0.7984443</c:v>
                </c:pt>
                <c:pt idx="7">
                  <c:v>0.82104089999999996</c:v>
                </c:pt>
                <c:pt idx="8">
                  <c:v>0.84052839999999995</c:v>
                </c:pt>
                <c:pt idx="9">
                  <c:v>0.93199650000000001</c:v>
                </c:pt>
                <c:pt idx="10">
                  <c:v>0.87090869999999998</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1.3769E-2</c:v>
                </c:pt>
                <c:pt idx="1">
                  <c:v>7.6013800000000006E-2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0.1657216</c:v>
                </c:pt>
                <c:pt idx="1">
                  <c:v>0.1265551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8.6832000000000003E-3</c:v>
                </c:pt>
                <c:pt idx="1">
                  <c:v>2.88221E-2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0.776447</c:v>
                </c:pt>
                <c:pt idx="1">
                  <c:v>0.81222640000000002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0.33610230000000002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0.45677869999999998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0.13506280000000001</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8.8381851999999999</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3.2173500000000001E-2</c:v>
                </c:pt>
                <c:pt idx="1">
                  <c:v>9.0977100000000005E-2</c:v>
                </c:pt>
                <c:pt idx="2">
                  <c:v>8.0092899999999995E-2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8.1061499999999995E-2</c:v>
                </c:pt>
                <c:pt idx="1">
                  <c:v>0.1012912</c:v>
                </c:pt>
                <c:pt idx="2">
                  <c:v>0.25016820000000001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2.5280500000000001E-2</c:v>
                </c:pt>
                <c:pt idx="1">
                  <c:v>5.2299600000000002E-2</c:v>
                </c:pt>
                <c:pt idx="2">
                  <c:v>0.19299330000000001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0.89763090000000001</c:v>
                </c:pt>
                <c:pt idx="1">
                  <c:v>0.84161490000000005</c:v>
                </c:pt>
                <c:pt idx="2">
                  <c:v>0.30837110000000001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1.28761E-2</c:v>
                </c:pt>
                <c:pt idx="1">
                  <c:v>0.13610120000000001</c:v>
                </c:pt>
                <c:pt idx="2">
                  <c:v>8.5448099999999999E-2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0.29632520000000001</c:v>
                </c:pt>
                <c:pt idx="1">
                  <c:v>0.16008240000000001</c:v>
                </c:pt>
                <c:pt idx="2">
                  <c:v>0.1553783</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2.1224900000000001E-2</c:v>
                </c:pt>
                <c:pt idx="1">
                  <c:v>3.2590099999999997E-2</c:v>
                </c:pt>
                <c:pt idx="2">
                  <c:v>6.9668800000000003E-2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0.37009249999999999</c:v>
                </c:pt>
                <c:pt idx="1">
                  <c:v>0.88613770000000003</c:v>
                </c:pt>
                <c:pt idx="2">
                  <c:v>0.63298290000000001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0.1231788</c:v>
                </c:pt>
                <c:pt idx="1">
                  <c:v>5.7960400000000002E-2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0.16857630000000001</c:v>
                </c:pt>
                <c:pt idx="1">
                  <c:v>0.1199543</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3.5761000000000001E-2</c:v>
                </c:pt>
                <c:pt idx="1">
                  <c:v>0.12558639999999999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0.5197775</c:v>
                </c:pt>
                <c:pt idx="1">
                  <c:v>0.24323069999999999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4.4667199999999997E-2</c:v>
                </c:pt>
                <c:pt idx="1">
                  <c:v>8.8179300000000002E-2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0.17017959999999999</c:v>
                </c:pt>
                <c:pt idx="1">
                  <c:v>0.23749519999999999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4.4617400000000002E-2</c:v>
                </c:pt>
                <c:pt idx="1">
                  <c:v>9.1919399999999998E-2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0.66896230000000001</c:v>
                </c:pt>
                <c:pt idx="1">
                  <c:v>0.53723160000000003</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0.84496119999999997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0.80921050000000005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0.80281690000000006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0.77142860000000002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0.84496119999999997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0.8486842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0.86428570000000005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0.80337080000000005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0.95726500000000003</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0.92307689999999998</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0.91970799999999997</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0.91411039999999999</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6.2629299999999999E-2</c:v>
                </c:pt>
                <c:pt idx="1">
                  <c:v>0.1976955</c:v>
                </c:pt>
                <c:pt idx="2">
                  <c:v>0.20280629999999999</c:v>
                </c:pt>
                <c:pt idx="3">
                  <c:v>0.2693007</c:v>
                </c:pt>
                <c:pt idx="4">
                  <c:v>2.6621800000000001E-2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0.10595400000000001</c:v>
                </c:pt>
                <c:pt idx="1">
                  <c:v>0.1157572</c:v>
                </c:pt>
                <c:pt idx="2">
                  <c:v>0.11273089999999999</c:v>
                </c:pt>
                <c:pt idx="3">
                  <c:v>9.3537999999999996E-2</c:v>
                </c:pt>
                <c:pt idx="4">
                  <c:v>0.1004478</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6.1058899999999999E-2</c:v>
                </c:pt>
                <c:pt idx="1">
                  <c:v>5.5122900000000002E-2</c:v>
                </c:pt>
                <c:pt idx="2">
                  <c:v>3.68799E-2</c:v>
                </c:pt>
                <c:pt idx="3">
                  <c:v>2.7153900000000002E-2</c:v>
                </c:pt>
                <c:pt idx="4">
                  <c:v>2.55839E-2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0.86420269999999999</c:v>
                </c:pt>
                <c:pt idx="1">
                  <c:v>0.74560340000000003</c:v>
                </c:pt>
                <c:pt idx="2">
                  <c:v>0.75760620000000001</c:v>
                </c:pt>
                <c:pt idx="3">
                  <c:v>0.83544300000000005</c:v>
                </c:pt>
                <c:pt idx="4">
                  <c:v>0.83518300000000001</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0.63953490000000002</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0.60377360000000002</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0.6324786</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0.59859150000000005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0.78333330000000001</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0.81333330000000004</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0.80232559999999997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0.7266667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0.79651159999999999</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0.76608189999999998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0.75813949999999997</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0.77906980000000003</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0.754386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0.74883719999999998</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0.75694439999999996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0.86250000000000004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0.8518519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0.86633660000000001</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0.93846149999999995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0.96688739999999995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0.96402880000000002</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0.94943820000000001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0.76923079999999999</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0.8026316</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0.79432619999999998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0.77840909999999996</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0.99206349999999999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0.97986580000000001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0.94202900000000001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0.97126440000000003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0.89855070000000004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0.88709680000000002</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0.91463410000000001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0.9357143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0.92638039999999999</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0.90243899999999999</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0.89655169999999995</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4.1352300000000002E-2</c:v>
                </c:pt>
                <c:pt idx="1">
                  <c:v>0.1276805</c:v>
                </c:pt>
                <c:pt idx="2">
                  <c:v>0.19403989999999999</c:v>
                </c:pt>
                <c:pt idx="3">
                  <c:v>0.10714079999999999</c:v>
                </c:pt>
                <c:pt idx="4">
                  <c:v>9.0510999999999994E-3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8.0462400000000003E-2</c:v>
                </c:pt>
                <c:pt idx="1">
                  <c:v>0.1092699</c:v>
                </c:pt>
                <c:pt idx="2">
                  <c:v>0.12373290000000001</c:v>
                </c:pt>
                <c:pt idx="3">
                  <c:v>0.1226256</c:v>
                </c:pt>
                <c:pt idx="4">
                  <c:v>6.6523100000000002E-2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3.3948300000000001E-2</c:v>
                </c:pt>
                <c:pt idx="1">
                  <c:v>0.111167</c:v>
                </c:pt>
                <c:pt idx="2">
                  <c:v>9.0727500000000003E-2</c:v>
                </c:pt>
                <c:pt idx="3">
                  <c:v>3.6432300000000001E-2</c:v>
                </c:pt>
                <c:pt idx="4">
                  <c:v>2.0938700000000001E-2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0.91181869999999998</c:v>
                </c:pt>
                <c:pt idx="1">
                  <c:v>0.79224399999999995</c:v>
                </c:pt>
                <c:pt idx="2">
                  <c:v>0.74880049999999998</c:v>
                </c:pt>
                <c:pt idx="3">
                  <c:v>0.77048039999999995</c:v>
                </c:pt>
                <c:pt idx="4">
                  <c:v>0.94265489999999996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0.88805970000000001</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0.91025639999999997</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0.8223684</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0.83673470000000005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0.81879190000000002</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0.83040939999999996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0.877193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0.8403756</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0.7421875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0.75342469999999995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0.71631210000000001</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0.73711340000000003</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0.65168539999999997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0.6324786</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0.8046875</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0.85815600000000003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0.85714290000000004</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0.88524590000000003</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0.84459459999999997</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0.81927709999999998</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0.83908050000000001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0.7887324</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0.82978719999999995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0.86419749999999995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0.82840239999999998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0.78365379999999996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0.65753419999999996</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0.67469880000000004</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0.64705880000000005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0.64444440000000003</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0.74657530000000005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0.80239519999999998</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0.79411759999999998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0.78773579999999999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0.90163930000000003</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0.94814810000000005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0.9393939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0.89887640000000002</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0.69923749999999996</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0.1062666</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0.17338049999999999</c:v>
                </c:pt>
                <c:pt idx="1">
                  <c:v>0.15469550000000001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8.3863699999999999E-2</c:v>
                </c:pt>
                <c:pt idx="1">
                  <c:v>0.11863319999999999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0.79035069999999996</c:v>
                </c:pt>
                <c:pt idx="1">
                  <c:v>0.5991765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0.97058820000000001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0.96103899999999998</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0.97619049999999996</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0.96153849999999996</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0.9210526</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0.79710139999999996</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0.80519479999999999</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0.609375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0.52459020000000001</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0.91025639999999997</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0.80882350000000003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0.74193549999999997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0.7721519</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0.71212120000000001</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0.71830989999999995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0.70588240000000002</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0.66666669999999995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0.91780819999999996</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0.83950619999999998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0.76119400000000004</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0.74603169999999996</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0.90816330000000001</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0.90909090000000004</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0.8947368</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0.87394959999999999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0.79166669999999995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0.84782610000000003</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0.83552630000000006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0.82539680000000004</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0.89041099999999995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0.91139239999999999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0.859375</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0.77419349999999998</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5.2609099999999999E-2</c:v>
                </c:pt>
                <c:pt idx="1">
                  <c:v>7.5654899999999997E-2</c:v>
                </c:pt>
                <c:pt idx="2">
                  <c:v>4.15144E-2</c:v>
                </c:pt>
                <c:pt idx="3">
                  <c:v>9.8069400000000001E-2</c:v>
                </c:pt>
                <c:pt idx="4">
                  <c:v>0.13285630000000001</c:v>
                </c:pt>
                <c:pt idx="5">
                  <c:v>6.27973E-2</c:v>
                </c:pt>
                <c:pt idx="6">
                  <c:v>8.2042E-3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0.21108640000000001</c:v>
                </c:pt>
                <c:pt idx="1">
                  <c:v>0.24608959999999999</c:v>
                </c:pt>
                <c:pt idx="2">
                  <c:v>0.2236448</c:v>
                </c:pt>
                <c:pt idx="3">
                  <c:v>0.2186139</c:v>
                </c:pt>
                <c:pt idx="4">
                  <c:v>0.24073059999999999</c:v>
                </c:pt>
                <c:pt idx="5">
                  <c:v>0.19053210000000001</c:v>
                </c:pt>
                <c:pt idx="6">
                  <c:v>0.1608617</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7.2119000000000003E-2</c:v>
                </c:pt>
                <c:pt idx="1">
                  <c:v>7.2967000000000004E-2</c:v>
                </c:pt>
                <c:pt idx="2">
                  <c:v>0.1393517</c:v>
                </c:pt>
                <c:pt idx="3">
                  <c:v>0.122944</c:v>
                </c:pt>
                <c:pt idx="4">
                  <c:v>0.1010277</c:v>
                </c:pt>
                <c:pt idx="5">
                  <c:v>6.1661899999999999E-2</c:v>
                </c:pt>
                <c:pt idx="6">
                  <c:v>2.89068E-2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0.74338919999999997</c:v>
                </c:pt>
                <c:pt idx="1">
                  <c:v>0.66597530000000005</c:v>
                </c:pt>
                <c:pt idx="2">
                  <c:v>0.71230490000000002</c:v>
                </c:pt>
                <c:pt idx="3">
                  <c:v>0.74153469999999999</c:v>
                </c:pt>
                <c:pt idx="4">
                  <c:v>0.51766769999999995</c:v>
                </c:pt>
                <c:pt idx="5">
                  <c:v>0.76895769999999997</c:v>
                </c:pt>
                <c:pt idx="6">
                  <c:v>0.83626290000000003</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0.95890410000000004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0.92500000000000004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0.91176469999999998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0.84126979999999996</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0.8947368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0.76785709999999996</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0.86956520000000004</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0.87931029999999999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0.78571429999999998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0.9473684</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0.77272730000000001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0.82857139999999996</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0.93333330000000003</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0.87037039999999999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0.95652170000000003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0.88372090000000003</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0.87931029999999999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0.82857139999999996</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0.78846150000000004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0.85454549999999996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0.82758620000000005</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0.86956520000000004</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0.85029940000000004</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0.91616770000000003</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0.8786408</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0.94444439999999996</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0.94117649999999997</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0.80645160000000005</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0.8518519</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9.0154200000000004E-2</c:v>
                </c:pt>
                <c:pt idx="1">
                  <c:v>5.5121900000000001E-2</c:v>
                </c:pt>
                <c:pt idx="2">
                  <c:v>0.13343459999999999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8.0722799999999997E-2</c:v>
                </c:pt>
                <c:pt idx="1">
                  <c:v>0.1261806</c:v>
                </c:pt>
                <c:pt idx="2">
                  <c:v>0.2017784</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3.6607800000000003E-2</c:v>
                </c:pt>
                <c:pt idx="1">
                  <c:v>0.103936</c:v>
                </c:pt>
                <c:pt idx="2">
                  <c:v>0.1146393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0.89529740000000002</c:v>
                </c:pt>
                <c:pt idx="1">
                  <c:v>0.77839709999999995</c:v>
                </c:pt>
                <c:pt idx="2">
                  <c:v>0.65878020000000004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0.86440680000000003</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0.82432430000000001</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0.80327870000000001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0.80597010000000002</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0.5514019</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0.61290319999999998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0.55000000000000004</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0.59509199999999995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0.56910570000000005</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0.63888889999999998</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0.66442950000000001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0.69518720000000001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0.87037039999999999</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0.80689659999999996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0.59523809999999999</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0.68211920000000004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0.6549296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0.70744680000000004</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0.69629629999999998</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0.76829270000000005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0.71518990000000005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0.76119400000000004</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0.37931029999999999</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0.43243239999999999</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0.29268290000000002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0.3846154</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0.25179859999999998</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0.2147239</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0.245283</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0.23589740000000001</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0.46236559999999999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0.50485440000000004</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0.48113210000000001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0.52173910000000001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7.6706399999999994E-2</c:v>
                </c:pt>
                <c:pt idx="1">
                  <c:v>5.0292000000000003E-2</c:v>
                </c:pt>
                <c:pt idx="2">
                  <c:v>6.4646800000000004E-2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0.13664580000000001</c:v>
                </c:pt>
                <c:pt idx="1">
                  <c:v>8.8211300000000006E-2</c:v>
                </c:pt>
                <c:pt idx="2">
                  <c:v>3.1661500000000002E-2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9.8053100000000004E-2</c:v>
                </c:pt>
                <c:pt idx="1">
                  <c:v>1.7407599999999999E-2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0.73857099999999998</c:v>
                </c:pt>
                <c:pt idx="1">
                  <c:v>0.92121560000000002</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0.56923080000000004</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0.57407410000000003</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0.56603769999999998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0.54166669999999995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0.50505049999999996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0.65094339999999995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0.6875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0.67625900000000005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0.40277780000000002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0.3170732</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0.28749999999999998</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0.31632650000000001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0.89795919999999996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0.87425149999999996</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0.88304090000000002</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0.84285710000000003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0.90845070000000006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0.89759040000000001</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0.90797550000000005</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0.9014778</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0.70796460000000005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0.6791045</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0.73880599999999996</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0.64848479999999997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0.80597010000000002</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0.84883719999999996</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0.81927709999999998</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8.9440559000000004</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9.0437499999999993</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9.0588235000000008</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8.8878049000000008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0.13480220000000001</c:v>
                </c:pt>
                <c:pt idx="1">
                  <c:v>3.16812E-2</c:v>
                </c:pt>
                <c:pt idx="2">
                  <c:v>9.3870499999999996E-2</c:v>
                </c:pt>
                <c:pt idx="3">
                  <c:v>9.1091599999999995E-2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0.10672040000000001</c:v>
                </c:pt>
                <c:pt idx="1">
                  <c:v>0.1107479</c:v>
                </c:pt>
                <c:pt idx="2">
                  <c:v>0.1055556</c:v>
                </c:pt>
                <c:pt idx="3">
                  <c:v>0.1819809</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5.0491000000000001E-2</c:v>
                </c:pt>
                <c:pt idx="1">
                  <c:v>4.8201899999999999E-2</c:v>
                </c:pt>
                <c:pt idx="2">
                  <c:v>2.3302300000000001E-2</c:v>
                </c:pt>
                <c:pt idx="3">
                  <c:v>0.14952029999999999</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0.78504430000000003</c:v>
                </c:pt>
                <c:pt idx="1">
                  <c:v>0.78537959999999996</c:v>
                </c:pt>
                <c:pt idx="2">
                  <c:v>0.8829283</c:v>
                </c:pt>
                <c:pt idx="3">
                  <c:v>0.63386620000000005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0.1853293</c:v>
                </c:pt>
                <c:pt idx="1">
                  <c:v>0.1185233</c:v>
                </c:pt>
                <c:pt idx="2">
                  <c:v>9.9763699999999997E-2</c:v>
                </c:pt>
                <c:pt idx="3">
                  <c:v>3.8462200000000002E-2</c:v>
                </c:pt>
                <c:pt idx="4">
                  <c:v>4.2755599999999998E-2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0.12256450000000001</c:v>
                </c:pt>
                <c:pt idx="1">
                  <c:v>0.14295140000000001</c:v>
                </c:pt>
                <c:pt idx="2">
                  <c:v>0.10791630000000001</c:v>
                </c:pt>
                <c:pt idx="3">
                  <c:v>0.15385309999999999</c:v>
                </c:pt>
                <c:pt idx="4">
                  <c:v>0.1669071</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8.0805100000000005E-2</c:v>
                </c:pt>
                <c:pt idx="1">
                  <c:v>5.6701399999999999E-2</c:v>
                </c:pt>
                <c:pt idx="2">
                  <c:v>3.2509299999999998E-2</c:v>
                </c:pt>
                <c:pt idx="3">
                  <c:v>9.9331900000000001E-2</c:v>
                </c:pt>
                <c:pt idx="4">
                  <c:v>8.6690799999999998E-2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0.76422469999999998</c:v>
                </c:pt>
                <c:pt idx="1">
                  <c:v>0.71297379999999999</c:v>
                </c:pt>
                <c:pt idx="2">
                  <c:v>0.80998400000000004</c:v>
                </c:pt>
                <c:pt idx="3">
                  <c:v>0.69012340000000005</c:v>
                </c:pt>
                <c:pt idx="4">
                  <c:v>0.58808280000000002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North Cumbria Integrated Care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63920103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216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2082509"/>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799582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6206155"/>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362937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9629797"/>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695495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0637116"/>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7129321"/>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6312303"/>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0376529"/>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5331202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5621365"/>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7391298"/>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9436941"/>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027138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9610407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87848196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845628336"/>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234061430"/>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332834938"/>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570190303"/>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129527443"/>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377559849"/>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8502759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87808313"/>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643686485"/>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69%</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4193299036"/>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776004195"/>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60889357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89%</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359961625"/>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935629002"/>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70593511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267588418"/>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09734741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327266938"/>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4238641341"/>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926196431"/>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73860064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17696232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15698113"/>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76736647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91847668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3967635268"/>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966929794"/>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89214693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4098759802"/>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41142066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942228189"/>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984661064"/>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668772878"/>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015876729"/>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7825998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986957742"/>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449243370"/>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738036958"/>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53522568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981788684"/>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3618543729"/>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464501939"/>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993434305"/>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54230174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423213539"/>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166599" y="622300"/>
            <a:ext cx="411202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North Cumbria Integrated Care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597913835"/>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Q18. Patient found it very or quite easy to contact their main contact person</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91%</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Q47. Patient felt possible long-term side effects were definitely explained in a way they could understand in advance of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89%</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765535867"/>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621193182"/>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756384209"/>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793149069"/>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328853570"/>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187004965"/>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068484599"/>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629064955"/>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10145937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2740940169"/>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106140744"/>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397995523"/>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720657477"/>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88625152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499900593"/>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291135917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3998552194"/>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157136015"/>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1165766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1151860739"/>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51363035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270465340"/>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1937682326"/>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866535210"/>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6641214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087450084"/>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2599738610"/>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646509154"/>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379753761"/>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835401805"/>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4032858399"/>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310973893"/>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619724724"/>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415580041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961946861"/>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760564948"/>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626761795"/>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105212999"/>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625793345"/>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649847259"/>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027032175"/>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85667885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452344135"/>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4110290467"/>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419942571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767314337"/>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03692406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56718634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605830661"/>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1365023416"/>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994388356"/>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496058564"/>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24533132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1210112"/>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6637790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9536628"/>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2553588"/>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507066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79985752"/>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525553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085679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08951894"/>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9075018"/>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445625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474227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345683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585182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320509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4652974"/>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605758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5670082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5629764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24489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923828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8081543"/>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3066242"/>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53628045"/>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574551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4639970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5050117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8180786"/>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318821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1615277"/>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11021287"/>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2727076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153121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263275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6505357"/>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882968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0913809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726553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643247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6390039"/>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18597692"/>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8114196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6600643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033504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56343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871734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35732377"/>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858605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348604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7654645"/>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5616007"/>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2935150"/>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7139431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046229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577278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089382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8871803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624236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586786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18127055"/>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7421948"/>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9348701"/>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59653891"/>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691249"/>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092548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0779551"/>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9364098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855945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414585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4930989"/>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3260403"/>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4514027"/>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1290834"/>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86883991"/>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4917174"/>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4103889"/>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0009227"/>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2264013"/>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884264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6770510"/>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74258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9235640"/>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62764"/>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65112289"/>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073990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27386607"/>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23976648"/>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042286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804152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7372478"/>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8107655"/>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0747998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486654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03474110"/>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03614178"/>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78992203"/>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0948064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280583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5696413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5352271"/>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8933070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49121933"/>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69366769"/>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9739376"/>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955754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882417"/>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144008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152904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15005168"/>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1220455"/>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546413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9705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561552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19095049"/>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3346993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194084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315926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9405394"/>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530361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0788597"/>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5375940"/>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52628267"/>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216</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388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56</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096218883"/>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388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216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034455623"/>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216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815880070"/>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216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166599" y="622300"/>
            <a:ext cx="4112024" cy="276999"/>
          </a:xfrm>
          <a:prstGeom prst="rect">
            <a:avLst/>
          </a:prstGeom>
          <a:noFill/>
        </p:spPr>
        <p:txBody>
          <a:bodyPr wrap="none" rtlCol="0">
            <a:spAutoFit/>
          </a:bodyPr>
          <a:lstStyle/>
          <a:p>
            <a:pPr algn="r"/>
            <a:r>
              <a:rPr lang="en-GB" sz="1200" b="1">
                <a:solidFill>
                  <a:srgbClr val="336E9F"/>
                </a:solidFill>
                <a:latin typeface="Arial"/>
                <a:cs typeface="Arial"/>
              </a:rPr>
              <a:t>North Cumbria Integrated Care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22216</Words>
  <Application>Microsoft Office PowerPoint</Application>
  <PresentationFormat>Custom</PresentationFormat>
  <Paragraphs>5938</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