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9.2755299999999999E-2</c:v>
                </c:pt>
                <c:pt idx="1">
                  <c:v>6.2393200000000003E-2</c:v>
                </c:pt>
                <c:pt idx="2">
                  <c:v>6.1398399999999999E-2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6.00324E-2</c:v>
                </c:pt>
                <c:pt idx="1">
                  <c:v>8.9389399999999994E-2</c:v>
                </c:pt>
                <c:pt idx="2">
                  <c:v>3.5679099999999998E-2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5.5353899999999998E-2</c:v>
                </c:pt>
                <c:pt idx="1">
                  <c:v>0.10905629999999999</c:v>
                </c:pt>
                <c:pt idx="2">
                  <c:v>2.5004700000000001E-2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0.90108719999999998</c:v>
                </c:pt>
                <c:pt idx="1">
                  <c:v>0.8165521</c:v>
                </c:pt>
                <c:pt idx="2">
                  <c:v>0.97855099999999995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6.3756800000000002E-2</c:v>
                </c:pt>
                <c:pt idx="1">
                  <c:v>6.5093700000000004E-2</c:v>
                </c:pt>
                <c:pt idx="2">
                  <c:v>4.4590600000000001E-2</c:v>
                </c:pt>
                <c:pt idx="3">
                  <c:v>0.18959039999999999</c:v>
                </c:pt>
                <c:pt idx="4">
                  <c:v>9.7045900000000004E-2</c:v>
                </c:pt>
                <c:pt idx="5">
                  <c:v>0.16488430000000001</c:v>
                </c:pt>
                <c:pt idx="6">
                  <c:v>6.9025500000000004E-2</c:v>
                </c:pt>
                <c:pt idx="7">
                  <c:v>7.5182899999999997E-2</c:v>
                </c:pt>
                <c:pt idx="8">
                  <c:v>0.14041890000000001</c:v>
                </c:pt>
                <c:pt idx="9">
                  <c:v>7.1970300000000001E-2</c:v>
                </c:pt>
                <c:pt idx="10">
                  <c:v>0.13071469999999999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5.8423599999999999E-2</c:v>
                </c:pt>
                <c:pt idx="1">
                  <c:v>0.1190817</c:v>
                </c:pt>
                <c:pt idx="2">
                  <c:v>9.8827600000000002E-2</c:v>
                </c:pt>
                <c:pt idx="3">
                  <c:v>0.16485910000000001</c:v>
                </c:pt>
                <c:pt idx="4">
                  <c:v>0.209953</c:v>
                </c:pt>
                <c:pt idx="5">
                  <c:v>6.6395599999999999E-2</c:v>
                </c:pt>
                <c:pt idx="6">
                  <c:v>0.13137750000000001</c:v>
                </c:pt>
                <c:pt idx="7">
                  <c:v>0.11244</c:v>
                </c:pt>
                <c:pt idx="8">
                  <c:v>0.1749309</c:v>
                </c:pt>
                <c:pt idx="9">
                  <c:v>0.22537160000000001</c:v>
                </c:pt>
                <c:pt idx="10">
                  <c:v>0.13946600000000001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6.9081100000000006E-2</c:v>
                </c:pt>
                <c:pt idx="1">
                  <c:v>4.6124100000000001E-2</c:v>
                </c:pt>
                <c:pt idx="2">
                  <c:v>4.0090899999999999E-2</c:v>
                </c:pt>
                <c:pt idx="3">
                  <c:v>6.8386299999999997E-2</c:v>
                </c:pt>
                <c:pt idx="4">
                  <c:v>5.5655999999999997E-2</c:v>
                </c:pt>
                <c:pt idx="5">
                  <c:v>9.8657999999999996E-2</c:v>
                </c:pt>
                <c:pt idx="6">
                  <c:v>4.9441300000000001E-2</c:v>
                </c:pt>
                <c:pt idx="7">
                  <c:v>9.7367999999999996E-2</c:v>
                </c:pt>
                <c:pt idx="8">
                  <c:v>9.7389900000000001E-2</c:v>
                </c:pt>
                <c:pt idx="9">
                  <c:v>7.9678299999999994E-2</c:v>
                </c:pt>
                <c:pt idx="10">
                  <c:v>8.5528400000000004E-2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0.9220969</c:v>
                </c:pt>
                <c:pt idx="1">
                  <c:v>0.90994189999999997</c:v>
                </c:pt>
                <c:pt idx="2">
                  <c:v>0.91710760000000002</c:v>
                </c:pt>
                <c:pt idx="3">
                  <c:v>0.83412839999999999</c:v>
                </c:pt>
                <c:pt idx="4">
                  <c:v>0.84758849999999997</c:v>
                </c:pt>
                <c:pt idx="5">
                  <c:v>0.88829650000000004</c:v>
                </c:pt>
                <c:pt idx="6">
                  <c:v>0.87106289999999997</c:v>
                </c:pt>
                <c:pt idx="7">
                  <c:v>0.94312640000000003</c:v>
                </c:pt>
                <c:pt idx="8">
                  <c:v>0.82487980000000005</c:v>
                </c:pt>
                <c:pt idx="9">
                  <c:v>0.78552929999999999</c:v>
                </c:pt>
                <c:pt idx="10">
                  <c:v>0.80172869999999996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5.4775299999999999E-2</c:v>
                </c:pt>
                <c:pt idx="1">
                  <c:v>9.4931600000000005E-2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8.3708900000000003E-2</c:v>
                </c:pt>
                <c:pt idx="1">
                  <c:v>8.8719500000000007E-2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4.9689499999999998E-2</c:v>
                </c:pt>
                <c:pt idx="1">
                  <c:v>4.7739900000000002E-2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0.89091480000000001</c:v>
                </c:pt>
                <c:pt idx="1">
                  <c:v>0.82380920000000002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0.39414189999999999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0.34069929999999998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0.19310240000000001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8.9039304999999995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4.8516499999999997E-2</c:v>
                </c:pt>
                <c:pt idx="1">
                  <c:v>0.1057955</c:v>
                </c:pt>
                <c:pt idx="2">
                  <c:v>0.1111998</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4.8375500000000002E-2</c:v>
                </c:pt>
                <c:pt idx="1">
                  <c:v>7.1654499999999996E-2</c:v>
                </c:pt>
                <c:pt idx="2">
                  <c:v>0.1879545</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4.1623500000000001E-2</c:v>
                </c:pt>
                <c:pt idx="1">
                  <c:v>6.7117999999999997E-2</c:v>
                </c:pt>
                <c:pt idx="2">
                  <c:v>0.2241002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0.91245880000000001</c:v>
                </c:pt>
                <c:pt idx="1">
                  <c:v>0.87694170000000005</c:v>
                </c:pt>
                <c:pt idx="2">
                  <c:v>0.45394570000000001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7.6573000000000002E-2</c:v>
                </c:pt>
                <c:pt idx="1">
                  <c:v>0.1683374</c:v>
                </c:pt>
                <c:pt idx="2">
                  <c:v>0.11271390000000001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0.16893130000000001</c:v>
                </c:pt>
                <c:pt idx="1">
                  <c:v>9.5610000000000001E-2</c:v>
                </c:pt>
                <c:pt idx="2">
                  <c:v>0.1008467</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8.4921800000000006E-2</c:v>
                </c:pt>
                <c:pt idx="1">
                  <c:v>6.4826300000000003E-2</c:v>
                </c:pt>
                <c:pt idx="2">
                  <c:v>9.6934599999999996E-2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0.38206370000000001</c:v>
                </c:pt>
                <c:pt idx="1">
                  <c:v>0.83746860000000001</c:v>
                </c:pt>
                <c:pt idx="2">
                  <c:v>0.70681179999999999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0.15377489999999999</c:v>
                </c:pt>
                <c:pt idx="1">
                  <c:v>8.2115499999999994E-2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0.1073841</c:v>
                </c:pt>
                <c:pt idx="1">
                  <c:v>7.1643999999999999E-2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6.6357100000000002E-2</c:v>
                </c:pt>
                <c:pt idx="1">
                  <c:v>0.1497415</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0.53062339999999997</c:v>
                </c:pt>
                <c:pt idx="1">
                  <c:v>0.27429880000000001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7.5085200000000005E-2</c:v>
                </c:pt>
                <c:pt idx="1">
                  <c:v>0.1323869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0.1093437</c:v>
                </c:pt>
                <c:pt idx="1">
                  <c:v>0.14907989999999999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7.5035299999999999E-2</c:v>
                </c:pt>
                <c:pt idx="1">
                  <c:v>0.136127</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0.66735920000000004</c:v>
                </c:pt>
                <c:pt idx="1">
                  <c:v>0.53103599999999995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0.81443299999999996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0.78378380000000003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0.77437860000000003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0.77121770000000001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0.86821709999999996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0.81862749999999995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0.8462963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0.93681320000000001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0.91538459999999999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0.91783570000000003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0.94477319999999998</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8.3072999999999994E-2</c:v>
                </c:pt>
                <c:pt idx="1">
                  <c:v>0.2211844</c:v>
                </c:pt>
                <c:pt idx="2">
                  <c:v>0.22550609999999999</c:v>
                </c:pt>
                <c:pt idx="3">
                  <c:v>0.28847840000000002</c:v>
                </c:pt>
                <c:pt idx="4">
                  <c:v>4.7052999999999998E-2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6.5066600000000002E-2</c:v>
                </c:pt>
                <c:pt idx="1">
                  <c:v>6.8779400000000004E-2</c:v>
                </c:pt>
                <c:pt idx="2">
                  <c:v>6.73314E-2</c:v>
                </c:pt>
                <c:pt idx="3">
                  <c:v>5.5182599999999998E-2</c:v>
                </c:pt>
                <c:pt idx="4">
                  <c:v>5.95855E-2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8.1502599999999994E-2</c:v>
                </c:pt>
                <c:pt idx="1">
                  <c:v>7.8611799999999996E-2</c:v>
                </c:pt>
                <c:pt idx="2">
                  <c:v>5.9579600000000003E-2</c:v>
                </c:pt>
                <c:pt idx="3">
                  <c:v>4.6331600000000001E-2</c:v>
                </c:pt>
                <c:pt idx="4">
                  <c:v>4.6015E-2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0.82467239999999997</c:v>
                </c:pt>
                <c:pt idx="1">
                  <c:v>0.7770975</c:v>
                </c:pt>
                <c:pt idx="2">
                  <c:v>0.80960460000000001</c:v>
                </c:pt>
                <c:pt idx="3">
                  <c:v>0.8716062</c:v>
                </c:pt>
                <c:pt idx="4">
                  <c:v>0.88558650000000005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0.72274139999999998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0.66987180000000002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0.7097561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0.75514870000000001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0.76548669999999996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0.79906540000000004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0.80141839999999998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0.82636659999999995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0.78540770000000004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0.77242889999999997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0.79530199999999995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0.81566070000000002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0.74025969999999996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0.71460179999999995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0.74111680000000002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0.77504110000000004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0.58508159999999998</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0.67710840000000005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0.81666669999999997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0.81560279999999996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0.96410260000000003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0.95609759999999999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0.95809520000000004</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0.97402599999999995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0.82352939999999997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0.78832120000000006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0.81523809999999997</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0.82935780000000003</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0.97014929999999999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0.93931399999999998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0.95910019999999996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0.97777780000000003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0.83247420000000005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0.76190480000000005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0.82034629999999997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0.80487799999999998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0.93273539999999999</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0.90315319999999999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0.88734840000000004</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0.88659790000000005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5.8771999999999998E-2</c:v>
                </c:pt>
                <c:pt idx="1">
                  <c:v>0.15094759999999999</c:v>
                </c:pt>
                <c:pt idx="2">
                  <c:v>0.22075239999999999</c:v>
                </c:pt>
                <c:pt idx="3">
                  <c:v>0.13227820000000001</c:v>
                </c:pt>
                <c:pt idx="4">
                  <c:v>2.3198300000000002E-2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4.5622900000000001E-2</c:v>
                </c:pt>
                <c:pt idx="1">
                  <c:v>6.27355E-2</c:v>
                </c:pt>
                <c:pt idx="2">
                  <c:v>7.0307999999999995E-2</c:v>
                </c:pt>
                <c:pt idx="3">
                  <c:v>7.2350700000000004E-2</c:v>
                </c:pt>
                <c:pt idx="4">
                  <c:v>3.8228600000000001E-2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5.1367999999999997E-2</c:v>
                </c:pt>
                <c:pt idx="1">
                  <c:v>0.1344341</c:v>
                </c:pt>
                <c:pt idx="2">
                  <c:v>0.1174399</c:v>
                </c:pt>
                <c:pt idx="3">
                  <c:v>6.1569800000000001E-2</c:v>
                </c:pt>
                <c:pt idx="4">
                  <c:v>3.5085900000000003E-2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0.94507839999999999</c:v>
                </c:pt>
                <c:pt idx="1">
                  <c:v>0.83379729999999996</c:v>
                </c:pt>
                <c:pt idx="2">
                  <c:v>0.77351639999999999</c:v>
                </c:pt>
                <c:pt idx="3">
                  <c:v>0.82411100000000004</c:v>
                </c:pt>
                <c:pt idx="4">
                  <c:v>0.97152329999999998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0.86255919999999997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0.8406863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0.85499060000000005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0.88689410000000002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0.85249459999999999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0.81718060000000003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0.8823529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0.87745099999999998</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0.7251185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0.66749999999999998</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0.7299814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0.75457879999999999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0.62783169999999999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0.63551400000000002</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0.71934600000000004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0.76422760000000001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0.84099619999999997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0.87758950000000002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0.82173909999999994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0.81659389999999998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0.81694920000000004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0.85475789999999996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0.84318179999999998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0.79862699999999998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0.86260870000000001</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0.69148940000000003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0.59487179999999995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0.6769231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0.76383760000000001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0.78241760000000005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0.7266667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0.76818949999999997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0.79258010000000001</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0.92746110000000004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0.93439360000000005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0.96428570000000002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2.2265500000000001E-2</c:v>
                </c:pt>
                <c:pt idx="1">
                  <c:v>0.1392708</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9.1173699999999996E-2</c:v>
                </c:pt>
                <c:pt idx="1">
                  <c:v>8.8687199999999994E-2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0.1249671</c:v>
                </c:pt>
                <c:pt idx="1">
                  <c:v>0.15163740000000001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0.81428449999999997</c:v>
                </c:pt>
                <c:pt idx="1">
                  <c:v>0.74374130000000005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0.98941800000000002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0.98787879999999995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0.98461540000000003</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0.99166670000000001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0.94560670000000002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0.877193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0.9244713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0.921875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0.69729730000000001</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0.66242040000000002</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0.66956519999999997</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0.71186439999999995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0.75392669999999995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0.74390239999999996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0.78749999999999998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0.76763490000000001</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0.70984460000000005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0.72560979999999997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0.70539419999999997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0.73469390000000001</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0.57142859999999995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0.62015500000000001</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0.72081220000000001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0.74770639999999999</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0.80927839999999995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0.81656799999999996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0.81707320000000005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0.81376519999999997</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0.90410959999999996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0.90353700000000003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0.86519610000000002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0.92230579999999995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0.83246070000000005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0.77493610000000002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0.79640719999999998</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0.82970299999999997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0.86243389999999998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0.88957059999999999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0.90456429999999999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0.1000388</c:v>
                </c:pt>
                <c:pt idx="1">
                  <c:v>0.1347785</c:v>
                </c:pt>
                <c:pt idx="2">
                  <c:v>9.5769900000000005E-2</c:v>
                </c:pt>
                <c:pt idx="3">
                  <c:v>0.15193480000000001</c:v>
                </c:pt>
                <c:pt idx="4">
                  <c:v>0.1900531</c:v>
                </c:pt>
                <c:pt idx="5">
                  <c:v>0.10999920000000001</c:v>
                </c:pt>
                <c:pt idx="6">
                  <c:v>4.7932200000000001E-2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0.11622680000000001</c:v>
                </c:pt>
                <c:pt idx="1">
                  <c:v>0.1278425</c:v>
                </c:pt>
                <c:pt idx="2">
                  <c:v>0.1151339</c:v>
                </c:pt>
                <c:pt idx="3">
                  <c:v>0.110883</c:v>
                </c:pt>
                <c:pt idx="4">
                  <c:v>0.12633710000000001</c:v>
                </c:pt>
                <c:pt idx="5">
                  <c:v>9.6128199999999997E-2</c:v>
                </c:pt>
                <c:pt idx="6">
                  <c:v>8.14058E-2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0.1195488</c:v>
                </c:pt>
                <c:pt idx="1">
                  <c:v>0.1320905</c:v>
                </c:pt>
                <c:pt idx="2">
                  <c:v>0.19360720000000001</c:v>
                </c:pt>
                <c:pt idx="3">
                  <c:v>0.17680940000000001</c:v>
                </c:pt>
                <c:pt idx="4">
                  <c:v>0.15822449999999999</c:v>
                </c:pt>
                <c:pt idx="5">
                  <c:v>0.1088639</c:v>
                </c:pt>
                <c:pt idx="6">
                  <c:v>6.8634700000000007E-2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0.79760540000000002</c:v>
                </c:pt>
                <c:pt idx="1">
                  <c:v>0.75412020000000002</c:v>
                </c:pt>
                <c:pt idx="2">
                  <c:v>0.72705679999999995</c:v>
                </c:pt>
                <c:pt idx="3">
                  <c:v>0.75490840000000003</c:v>
                </c:pt>
                <c:pt idx="4">
                  <c:v>0.69808170000000003</c:v>
                </c:pt>
                <c:pt idx="5">
                  <c:v>0.88865159999999999</c:v>
                </c:pt>
                <c:pt idx="6">
                  <c:v>0.91014260000000002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0.93298970000000003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0.90476190000000001</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0.91902830000000002</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0.91869920000000005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0.87647059999999999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0.8716216</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0.89545450000000004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0.86172839999999995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0.88721799999999995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0.84615379999999996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0.94117649999999997</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0.85106380000000004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0.78666670000000005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0.81521739999999998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0.81132079999999995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0.91176469999999998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0.88439310000000004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0.91823900000000003</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0.86184210000000006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0.83561640000000004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0.90769230000000001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0.8609272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0.84772729999999996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0.85537920000000001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0.81411359999999999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0.85106380000000004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0.78723399999999999</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0.1058426</c:v>
                </c:pt>
                <c:pt idx="1">
                  <c:v>7.4045600000000003E-2</c:v>
                </c:pt>
                <c:pt idx="2">
                  <c:v>0.1678019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4.9345899999999998E-2</c:v>
                </c:pt>
                <c:pt idx="1">
                  <c:v>8.8333200000000001E-2</c:v>
                </c:pt>
                <c:pt idx="2">
                  <c:v>0.13304369999999999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5.2296200000000001E-2</c:v>
                </c:pt>
                <c:pt idx="1">
                  <c:v>0.1228597</c:v>
                </c:pt>
                <c:pt idx="2">
                  <c:v>0.14900659999999999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0.96378989999999998</c:v>
                </c:pt>
                <c:pt idx="1">
                  <c:v>0.78850500000000001</c:v>
                </c:pt>
                <c:pt idx="2">
                  <c:v>0.78590000000000004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0.85964910000000005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0.94303800000000004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0.82394369999999995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0.86923079999999997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0.58006040000000003</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0.51419559999999997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0.55965290000000001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0.63053099999999995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0.64871789999999996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0.61618799999999996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0.64423079999999999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0.70726920000000004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0.87179490000000004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0.85808580000000001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0.86698339999999996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0.90973870000000001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0.69727050000000002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0.65909090000000004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0.70769230000000005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0.7421875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0.76212469999999999</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0.72682930000000001</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0.7738971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0.79746839999999997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0.35714289999999999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0.3454545</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0.33600000000000002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0.375</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0.17431189999999999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0.24770639999999999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0.2216312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0.26773049999999998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0.51171880000000003</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0.4626866</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0.47042250000000002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0.53977269999999999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9.8556699999999997E-2</c:v>
                </c:pt>
                <c:pt idx="1">
                  <c:v>6.8072400000000005E-2</c:v>
                </c:pt>
                <c:pt idx="2">
                  <c:v>7.2103299999999995E-2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9.2945200000000006E-2</c:v>
                </c:pt>
                <c:pt idx="1">
                  <c:v>5.26504E-2</c:v>
                </c:pt>
                <c:pt idx="2">
                  <c:v>2.4204900000000001E-2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0.11990339999999999</c:v>
                </c:pt>
                <c:pt idx="1">
                  <c:v>3.51881E-2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0.75723280000000004</c:v>
                </c:pt>
                <c:pt idx="1">
                  <c:v>0.92532409999999998</c:v>
                </c:pt>
                <c:pt idx="2">
                  <c:v>0.99183449999999995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0.5398773</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0.44927539999999999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0.483871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0.52475249999999996</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0.59574470000000002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0.58394159999999995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0.66071429999999998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0.66259170000000001</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0.39919349999999998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0.34765629999999997</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0.39316240000000002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0.4373089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0.8969298</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0.81737190000000004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0.85370049999999997</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0.87183809999999995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0.90950229999999999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0.88111890000000004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0.92389379999999999</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0.91403509999999999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0.67018469999999997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0.66124660000000002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0.66398389999999996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0.72256730000000002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0.81742740000000003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0.79674800000000001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0.81612899999999999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0.8396226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8.9644443999999996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8.7790432999999997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8.9808362000000006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8.9012132000000008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0.1537878</c:v>
                </c:pt>
                <c:pt idx="1">
                  <c:v>5.1907399999999999E-2</c:v>
                </c:pt>
                <c:pt idx="2">
                  <c:v>0.11470909999999999</c:v>
                </c:pt>
                <c:pt idx="3">
                  <c:v>0.12568280000000001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6.8749000000000005E-2</c:v>
                </c:pt>
                <c:pt idx="1">
                  <c:v>7.0295499999999997E-2</c:v>
                </c:pt>
                <c:pt idx="2">
                  <c:v>6.3878299999999999E-2</c:v>
                </c:pt>
                <c:pt idx="3">
                  <c:v>0.1127985</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6.9476700000000002E-2</c:v>
                </c:pt>
                <c:pt idx="1">
                  <c:v>6.8428100000000006E-2</c:v>
                </c:pt>
                <c:pt idx="2">
                  <c:v>4.4140899999999997E-2</c:v>
                </c:pt>
                <c:pt idx="3">
                  <c:v>0.18411150000000001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0.86337209999999998</c:v>
                </c:pt>
                <c:pt idx="1">
                  <c:v>0.84934359999999998</c:v>
                </c:pt>
                <c:pt idx="2">
                  <c:v>0.87554929999999997</c:v>
                </c:pt>
                <c:pt idx="3">
                  <c:v>0.63650910000000005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0.2084819</c:v>
                </c:pt>
                <c:pt idx="1">
                  <c:v>0.1406085</c:v>
                </c:pt>
                <c:pt idx="2">
                  <c:v>0.12107039999999999</c:v>
                </c:pt>
                <c:pt idx="3">
                  <c:v>6.2249199999999998E-2</c:v>
                </c:pt>
                <c:pt idx="4">
                  <c:v>6.92464E-2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7.6259300000000002E-2</c:v>
                </c:pt>
                <c:pt idx="1">
                  <c:v>9.8780900000000005E-2</c:v>
                </c:pt>
                <c:pt idx="2">
                  <c:v>6.5303E-2</c:v>
                </c:pt>
                <c:pt idx="3">
                  <c:v>0.1062792</c:v>
                </c:pt>
                <c:pt idx="4">
                  <c:v>0.1139255</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0.1039578</c:v>
                </c:pt>
                <c:pt idx="1">
                  <c:v>7.8786599999999998E-2</c:v>
                </c:pt>
                <c:pt idx="2">
                  <c:v>5.3816000000000003E-2</c:v>
                </c:pt>
                <c:pt idx="3">
                  <c:v>0.1231188</c:v>
                </c:pt>
                <c:pt idx="4">
                  <c:v>0.11318159999999999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0.79460249999999999</c:v>
                </c:pt>
                <c:pt idx="1">
                  <c:v>0.7486372</c:v>
                </c:pt>
                <c:pt idx="2">
                  <c:v>0.91256619999999999</c:v>
                </c:pt>
                <c:pt idx="3">
                  <c:v>0.69781360000000003</c:v>
                </c:pt>
                <c:pt idx="4">
                  <c:v>0.62555910000000003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North Bristol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7147820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545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622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178008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959445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9217545"/>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5393233"/>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616756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3359125"/>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968961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111723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325707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983671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960752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122190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8468451"/>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763630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8534513"/>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912794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33491630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57112805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13852831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9646784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28838110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43611944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92644912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95931197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40687154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068992987"/>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70%</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63%</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93448457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275643919"/>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53%</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27%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11475161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90962206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126950064"/>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93820584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5431102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76173432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15476670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89670091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78565395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86675621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33378700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98334488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411989874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37983610"/>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89864195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16078564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63519926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23626182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754110770"/>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56617215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02090557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94716614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55827943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60737783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227566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78294957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67150770"/>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55012550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93606216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74204171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416890044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71563818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061675416"/>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10742471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5357904" y="622300"/>
            <a:ext cx="192071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North Bristol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181055079"/>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27%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29100997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5269044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201850923"/>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1837178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809829666"/>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83314760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95456520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04484697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20762499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53527406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12173739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55849167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85417513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90488663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02682000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78271079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02716623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80055288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94457701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98267157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36896496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05562239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13179540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51245777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093893199"/>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004203333"/>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60606932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54230545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337322458"/>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7911540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09006738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299761155"/>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4030270" cy="261610"/>
          </a:xfrm>
          <a:prstGeom prst="rect">
            <a:avLst/>
          </a:prstGeom>
          <a:noFill/>
        </p:spPr>
        <p:txBody>
          <a:bodyPr wrap="none" rtlCol="0">
            <a:spAutoFit/>
          </a:bodyPr>
          <a:lstStyle/>
          <a:p>
            <a:r>
              <a:rPr lang="en-US" sz="1100">
                <a:latin typeface="Arial" panose="020B0604020202020204" pitchFamily="34" charset="0"/>
                <a:cs typeface="Arial" panose="020B0604020202020204" pitchFamily="34" charset="0"/>
              </a:rPr>
              <a:t>North Bristol NHS Trust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93501544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21288032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427294889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99597206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95720998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58284479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53880653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15513792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70900073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29167518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5475735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127121119"/>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7433842"/>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63065325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02755651"/>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99543238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49162958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06979763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61477501"/>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3652161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8231262"/>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709590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6389338"/>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2848421"/>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616414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636716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123244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903092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854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489189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409008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120107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651287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847108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118338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918028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788879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16318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475848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487676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141382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041306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537344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909118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967896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776003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726539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4500414"/>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139295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7095721"/>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9457261"/>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35494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017315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934025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611295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386499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039215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365945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861162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521287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022844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0814003"/>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627464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174364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359478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589192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805710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188696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2843441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404710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662380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9871706"/>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373012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53287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854346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357210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800234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071463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0919400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6936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67450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948786"/>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7199831"/>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875417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832478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1564876"/>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609539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544358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05739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95422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2884638"/>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96774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0815191"/>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893686"/>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7435324"/>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5433335"/>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414038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171332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516343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295836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349518"/>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760408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679455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527447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4541543"/>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0286065"/>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981214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323658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715982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260557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9256208"/>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774822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594726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526000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35680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9298222"/>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936597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329234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030076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596258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04789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476762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1519406"/>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490914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720507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526176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243589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558016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6433844"/>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275984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223577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363344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947436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095484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506159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355779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982676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425610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127746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0196910"/>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785424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6391691"/>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622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1,116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82355271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620749401"/>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622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89025832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622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5357904" y="622300"/>
            <a:ext cx="1920719" cy="276999"/>
          </a:xfrm>
          <a:prstGeom prst="rect">
            <a:avLst/>
          </a:prstGeom>
          <a:noFill/>
        </p:spPr>
        <p:txBody>
          <a:bodyPr wrap="none" rtlCol="0">
            <a:spAutoFit/>
          </a:bodyPr>
          <a:lstStyle/>
          <a:p>
            <a:pPr algn="r"/>
            <a:r>
              <a:rPr lang="fr-FR" sz="1200" b="1">
                <a:solidFill>
                  <a:srgbClr val="336E9F"/>
                </a:solidFill>
                <a:latin typeface="Arial"/>
                <a:cs typeface="Arial"/>
              </a:rPr>
              <a:t>North Bristol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22775</Words>
  <Application>Microsoft Office PowerPoint</Application>
  <PresentationFormat>Custom</PresentationFormat>
  <Paragraphs>5991</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