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9.5994200000000002E-2</c:v>
                </c:pt>
                <c:pt idx="1">
                  <c:v>6.8245700000000006E-2</c:v>
                </c:pt>
                <c:pt idx="2">
                  <c:v>6.5444600000000006E-2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5.3554600000000001E-2</c:v>
                </c:pt>
                <c:pt idx="1">
                  <c:v>7.7684400000000001E-2</c:v>
                </c:pt>
                <c:pt idx="2">
                  <c:v>2.7586800000000002E-2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5.8592900000000003E-2</c:v>
                </c:pt>
                <c:pt idx="1">
                  <c:v>0.11490880000000001</c:v>
                </c:pt>
                <c:pt idx="2">
                  <c:v>2.9050800000000002E-2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0.95073929999999995</c:v>
                </c:pt>
                <c:pt idx="1">
                  <c:v>0.85894009999999998</c:v>
                </c:pt>
                <c:pt idx="2">
                  <c:v>0.96569780000000005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6.5967200000000004E-2</c:v>
                </c:pt>
                <c:pt idx="1">
                  <c:v>9.1148400000000004E-2</c:v>
                </c:pt>
                <c:pt idx="2">
                  <c:v>5.2372799999999997E-2</c:v>
                </c:pt>
                <c:pt idx="3">
                  <c:v>0.2115332</c:v>
                </c:pt>
                <c:pt idx="4">
                  <c:v>0.14326050000000001</c:v>
                </c:pt>
                <c:pt idx="5">
                  <c:v>0.16719729999999999</c:v>
                </c:pt>
                <c:pt idx="6">
                  <c:v>9.7770499999999996E-2</c:v>
                </c:pt>
                <c:pt idx="7">
                  <c:v>8.3973999999999993E-2</c:v>
                </c:pt>
                <c:pt idx="8">
                  <c:v>0.16386619999999999</c:v>
                </c:pt>
                <c:pt idx="9">
                  <c:v>0.1209385</c:v>
                </c:pt>
                <c:pt idx="10">
                  <c:v>0.1335693</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5.4002799999999997E-2</c:v>
                </c:pt>
                <c:pt idx="1">
                  <c:v>6.6972400000000001E-2</c:v>
                </c:pt>
                <c:pt idx="2">
                  <c:v>8.3263100000000007E-2</c:v>
                </c:pt>
                <c:pt idx="3">
                  <c:v>0.1209735</c:v>
                </c:pt>
                <c:pt idx="4">
                  <c:v>0.11752369999999999</c:v>
                </c:pt>
                <c:pt idx="5">
                  <c:v>6.1769699999999997E-2</c:v>
                </c:pt>
                <c:pt idx="6">
                  <c:v>7.3887700000000001E-2</c:v>
                </c:pt>
                <c:pt idx="7">
                  <c:v>9.4857700000000003E-2</c:v>
                </c:pt>
                <c:pt idx="8">
                  <c:v>0.12803629999999999</c:v>
                </c:pt>
                <c:pt idx="9">
                  <c:v>0.1274352</c:v>
                </c:pt>
                <c:pt idx="10">
                  <c:v>0.13375680000000001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7.1291499999999994E-2</c:v>
                </c:pt>
                <c:pt idx="1">
                  <c:v>7.2178800000000001E-2</c:v>
                </c:pt>
                <c:pt idx="2">
                  <c:v>4.7873100000000002E-2</c:v>
                </c:pt>
                <c:pt idx="3">
                  <c:v>9.0329099999999996E-2</c:v>
                </c:pt>
                <c:pt idx="4">
                  <c:v>0.10187069999999999</c:v>
                </c:pt>
                <c:pt idx="5">
                  <c:v>0.10097100000000001</c:v>
                </c:pt>
                <c:pt idx="6">
                  <c:v>7.8186199999999997E-2</c:v>
                </c:pt>
                <c:pt idx="7">
                  <c:v>0.10615910000000001</c:v>
                </c:pt>
                <c:pt idx="8">
                  <c:v>0.12083720000000001</c:v>
                </c:pt>
                <c:pt idx="9">
                  <c:v>0.1286465</c:v>
                </c:pt>
                <c:pt idx="10">
                  <c:v>8.8383000000000003E-2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0.90118419999999999</c:v>
                </c:pt>
                <c:pt idx="1">
                  <c:v>0.858788</c:v>
                </c:pt>
                <c:pt idx="2">
                  <c:v>0.87103790000000003</c:v>
                </c:pt>
                <c:pt idx="3">
                  <c:v>0.76493310000000003</c:v>
                </c:pt>
                <c:pt idx="4">
                  <c:v>0.82082940000000004</c:v>
                </c:pt>
                <c:pt idx="5">
                  <c:v>0.84296300000000002</c:v>
                </c:pt>
                <c:pt idx="6">
                  <c:v>0.83869610000000006</c:v>
                </c:pt>
                <c:pt idx="7">
                  <c:v>0.83023000000000002</c:v>
                </c:pt>
                <c:pt idx="8">
                  <c:v>0.71877709999999995</c:v>
                </c:pt>
                <c:pt idx="9">
                  <c:v>0.80651019999999995</c:v>
                </c:pt>
                <c:pt idx="10">
                  <c:v>0.83354139999999999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6.3634200000000002E-2</c:v>
                </c:pt>
                <c:pt idx="1">
                  <c:v>0.10050290000000001</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6.5991300000000003E-2</c:v>
                </c:pt>
                <c:pt idx="1">
                  <c:v>7.7576900000000004E-2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5.8548299999999998E-2</c:v>
                </c:pt>
                <c:pt idx="1">
                  <c:v>5.3311299999999999E-2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0.83020179999999999</c:v>
                </c:pt>
                <c:pt idx="1">
                  <c:v>0.79665169999999996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0.40812739999999997</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0.31272850000000002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0.20708779999999999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8.9028501000000002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5.34122E-2</c:v>
                </c:pt>
                <c:pt idx="1">
                  <c:v>0.1094304</c:v>
                </c:pt>
                <c:pt idx="2">
                  <c:v>0.118198</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3.8584100000000003E-2</c:v>
                </c:pt>
                <c:pt idx="1">
                  <c:v>6.4384499999999997E-2</c:v>
                </c:pt>
                <c:pt idx="2">
                  <c:v>0.1739581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4.6519199999999997E-2</c:v>
                </c:pt>
                <c:pt idx="1">
                  <c:v>7.0752899999999994E-2</c:v>
                </c:pt>
                <c:pt idx="2">
                  <c:v>0.23109840000000001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0.89521810000000002</c:v>
                </c:pt>
                <c:pt idx="1">
                  <c:v>0.87625520000000001</c:v>
                </c:pt>
                <c:pt idx="2">
                  <c:v>0.41171150000000001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8.6718799999999999E-2</c:v>
                </c:pt>
                <c:pt idx="1">
                  <c:v>0.1717737</c:v>
                </c:pt>
                <c:pt idx="2">
                  <c:v>0.1191199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0.14863979999999999</c:v>
                </c:pt>
                <c:pt idx="1">
                  <c:v>8.8737499999999997E-2</c:v>
                </c:pt>
                <c:pt idx="2">
                  <c:v>8.8034799999999996E-2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9.5067600000000002E-2</c:v>
                </c:pt>
                <c:pt idx="1">
                  <c:v>6.8262600000000007E-2</c:v>
                </c:pt>
                <c:pt idx="2">
                  <c:v>0.1033406</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0.27962350000000002</c:v>
                </c:pt>
                <c:pt idx="1">
                  <c:v>0.80522179999999999</c:v>
                </c:pt>
                <c:pt idx="2">
                  <c:v>0.6121337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0.16538359999999999</c:v>
                </c:pt>
                <c:pt idx="1">
                  <c:v>8.8930099999999998E-2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8.4166599999999994E-2</c:v>
                </c:pt>
                <c:pt idx="1">
                  <c:v>5.8014900000000001E-2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7.7965800000000002E-2</c:v>
                </c:pt>
                <c:pt idx="1">
                  <c:v>0.1565561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0.51967920000000001</c:v>
                </c:pt>
                <c:pt idx="1">
                  <c:v>0.24905640000000001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8.3405099999999996E-2</c:v>
                </c:pt>
                <c:pt idx="1">
                  <c:v>0.14676939999999999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9.2703999999999995E-2</c:v>
                </c:pt>
                <c:pt idx="1">
                  <c:v>0.12031500000000001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8.3355200000000004E-2</c:v>
                </c:pt>
                <c:pt idx="1">
                  <c:v>0.15050949999999999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0.64074419999999999</c:v>
                </c:pt>
                <c:pt idx="1">
                  <c:v>0.54495959999999999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0.79125679999999998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0.75428569999999995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0.74305560000000004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0.74050629999999995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0.85761229999999999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0.85193620000000003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0.85459529999999995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0.84096689999999996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0.91733640000000005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0.94391409999999998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0.92116790000000004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0.93792169999999997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8.8806399999999994E-2</c:v>
                </c:pt>
                <c:pt idx="1">
                  <c:v>0.22771530000000001</c:v>
                </c:pt>
                <c:pt idx="2">
                  <c:v>0.23168530000000001</c:v>
                </c:pt>
                <c:pt idx="3">
                  <c:v>0.29371130000000001</c:v>
                </c:pt>
                <c:pt idx="4">
                  <c:v>5.2063499999999999E-2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5.3599800000000003E-2</c:v>
                </c:pt>
                <c:pt idx="1">
                  <c:v>5.5717700000000002E-2</c:v>
                </c:pt>
                <c:pt idx="2">
                  <c:v>5.4973000000000001E-2</c:v>
                </c:pt>
                <c:pt idx="3">
                  <c:v>4.4716699999999998E-2</c:v>
                </c:pt>
                <c:pt idx="4">
                  <c:v>4.9564499999999997E-2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8.7235999999999994E-2</c:v>
                </c:pt>
                <c:pt idx="1">
                  <c:v>8.5142599999999999E-2</c:v>
                </c:pt>
                <c:pt idx="2">
                  <c:v>6.5758800000000006E-2</c:v>
                </c:pt>
                <c:pt idx="3">
                  <c:v>5.1564499999999999E-2</c:v>
                </c:pt>
                <c:pt idx="4">
                  <c:v>5.1025500000000001E-2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0.86968040000000002</c:v>
                </c:pt>
                <c:pt idx="1">
                  <c:v>0.75956040000000002</c:v>
                </c:pt>
                <c:pt idx="2">
                  <c:v>0.8132431</c:v>
                </c:pt>
                <c:pt idx="3">
                  <c:v>0.86978080000000002</c:v>
                </c:pt>
                <c:pt idx="4">
                  <c:v>0.8826524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0.60167130000000002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0.65407850000000001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0.67768600000000001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0.63806549999999995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0.77467410000000003</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0.78181820000000002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0.79572449999999995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0.78185749999999998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0.79217150000000003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0.76854599999999995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0.77855479999999999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0.80579400000000001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0.73600750000000004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0.74577950000000004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0.74736840000000004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0.75431029999999999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0.74299999999999999</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0.75898520000000003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0.80774029999999997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0.86836029999999997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0.94257849999999999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0.94104310000000002</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0.96032830000000002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0.95081970000000005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0.795207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0.77651079999999995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0.79779920000000004</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0.79013909999999998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0.94663819999999999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0.95613049999999999</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0.96026489999999998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0.96618360000000003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0.84040179999999998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0.83680560000000004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0.87637359999999997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0.8587361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0.93486590000000003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0.94699290000000003</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0.94187430000000005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0.95027620000000002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6.2714500000000006E-2</c:v>
                </c:pt>
                <c:pt idx="1">
                  <c:v>0.1563156</c:v>
                </c:pt>
                <c:pt idx="2">
                  <c:v>0.2267884</c:v>
                </c:pt>
                <c:pt idx="3">
                  <c:v>0.13771040000000001</c:v>
                </c:pt>
                <c:pt idx="4">
                  <c:v>2.6554100000000001E-2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3.7737899999999998E-2</c:v>
                </c:pt>
                <c:pt idx="1">
                  <c:v>5.1999499999999997E-2</c:v>
                </c:pt>
                <c:pt idx="2">
                  <c:v>5.82359E-2</c:v>
                </c:pt>
                <c:pt idx="3">
                  <c:v>6.1486300000000001E-2</c:v>
                </c:pt>
                <c:pt idx="4">
                  <c:v>3.1517099999999999E-2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5.5310499999999999E-2</c:v>
                </c:pt>
                <c:pt idx="1">
                  <c:v>0.13980210000000001</c:v>
                </c:pt>
                <c:pt idx="2">
                  <c:v>0.123476</c:v>
                </c:pt>
                <c:pt idx="3">
                  <c:v>6.7001900000000003E-2</c:v>
                </c:pt>
                <c:pt idx="4">
                  <c:v>3.8441700000000002E-2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0.93678289999999997</c:v>
                </c:pt>
                <c:pt idx="1">
                  <c:v>0.84202779999999999</c:v>
                </c:pt>
                <c:pt idx="2">
                  <c:v>0.73510509999999996</c:v>
                </c:pt>
                <c:pt idx="3">
                  <c:v>0.79266579999999998</c:v>
                </c:pt>
                <c:pt idx="4">
                  <c:v>0.95041209999999998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0.8123667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0.84036489999999997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0.85195149999999997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0.87701859999999998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0.83192489999999997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0.84554459999999998</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0.85294119999999995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0.86480690000000005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0.68849000000000005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0.71508380000000005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0.71168830000000005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0.72966509999999996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0.5381264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0.5907173</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0.76789839999999998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0.76505310000000004</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0.84297520000000004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0.88004899999999997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0.81722490000000003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0.77386929999999998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0.78169010000000005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0.80281690000000006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0.8450413</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0.79653680000000004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0.82565379999999999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0.81849320000000003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0.72525249999999997</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0.66085269999999996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0.67146280000000003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0.70149249999999996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0.74405330000000003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0.74081430000000004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0.7450059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0.76964480000000002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0.89705880000000005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0.89182689999999998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0.9280775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0.91895260000000001</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3.0490400000000001E-2</c:v>
                </c:pt>
                <c:pt idx="1">
                  <c:v>0.1468573</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7.4723800000000007E-2</c:v>
                </c:pt>
                <c:pt idx="1">
                  <c:v>7.3514200000000002E-2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0.133192</c:v>
                </c:pt>
                <c:pt idx="1">
                  <c:v>0.1592239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0.79556070000000001</c:v>
                </c:pt>
                <c:pt idx="1">
                  <c:v>0.65023790000000004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0.99045349999999999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0.98714650000000004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0.99130430000000003</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0.98529409999999995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0.92528739999999998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0.93027890000000002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0.93863640000000004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0.94512200000000002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0.65022420000000003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0.57971010000000001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0.59202449999999995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0.5767196</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0.70806100000000005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0.62962960000000001</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0.64371259999999997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0.61167510000000003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0.69181029999999999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0.68235290000000004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0.68877549999999998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0.57808219999999999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0.64327489999999998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0.665493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0.66167659999999995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0.79661020000000005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0.72997710000000005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0.76504300000000003</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0.74185460000000003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0.88052370000000002</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0.86749120000000002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0.91294640000000005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0.89935759999999998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0.80133189999999999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0.78489699999999996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0.80300959999999999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0.79877299999999996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0.87772930000000005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0.85314690000000004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0.85882349999999996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0.82864450000000001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0.109524</c:v>
                </c:pt>
                <c:pt idx="1">
                  <c:v>0.14557890000000001</c:v>
                </c:pt>
                <c:pt idx="2">
                  <c:v>0.10728269999999999</c:v>
                </c:pt>
                <c:pt idx="3">
                  <c:v>0.16401569999999999</c:v>
                </c:pt>
                <c:pt idx="4">
                  <c:v>0.20207800000000001</c:v>
                </c:pt>
                <c:pt idx="5">
                  <c:v>0.11995690000000001</c:v>
                </c:pt>
                <c:pt idx="6">
                  <c:v>5.6634999999999998E-2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9.7256499999999996E-2</c:v>
                </c:pt>
                <c:pt idx="1">
                  <c:v>0.1062415</c:v>
                </c:pt>
                <c:pt idx="2">
                  <c:v>9.2108200000000001E-2</c:v>
                </c:pt>
                <c:pt idx="3">
                  <c:v>8.6721199999999998E-2</c:v>
                </c:pt>
                <c:pt idx="4">
                  <c:v>0.10228719999999999</c:v>
                </c:pt>
                <c:pt idx="5">
                  <c:v>7.62129E-2</c:v>
                </c:pt>
                <c:pt idx="6">
                  <c:v>6.4000199999999993E-2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0.12903390000000001</c:v>
                </c:pt>
                <c:pt idx="1">
                  <c:v>0.14289099999999999</c:v>
                </c:pt>
                <c:pt idx="2">
                  <c:v>0.20512</c:v>
                </c:pt>
                <c:pt idx="3">
                  <c:v>0.18889030000000001</c:v>
                </c:pt>
                <c:pt idx="4">
                  <c:v>0.1702494</c:v>
                </c:pt>
                <c:pt idx="5">
                  <c:v>0.1188216</c:v>
                </c:pt>
                <c:pt idx="6">
                  <c:v>7.7337500000000003E-2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0.73931159999999996</c:v>
                </c:pt>
                <c:pt idx="1">
                  <c:v>0.66200680000000001</c:v>
                </c:pt>
                <c:pt idx="2">
                  <c:v>0.68943350000000003</c:v>
                </c:pt>
                <c:pt idx="3">
                  <c:v>0.61326130000000001</c:v>
                </c:pt>
                <c:pt idx="4">
                  <c:v>0.57295609999999997</c:v>
                </c:pt>
                <c:pt idx="5">
                  <c:v>0.78212409999999999</c:v>
                </c:pt>
                <c:pt idx="6">
                  <c:v>0.83802710000000002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0.88510639999999996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0.85023040000000005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0.86046509999999998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0.83668339999999997</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0.82352939999999997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0.8191214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0.8451613</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0.86621320000000002</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0.8373102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0.80246910000000005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0.77205880000000005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0.76666670000000003</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0.76829270000000005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0.75824179999999997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0.82183910000000004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0.78106509999999996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0.88076920000000003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0.86614170000000001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0.89637310000000003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0.87053570000000002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0.84769539999999999</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0.82646419999999998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0.83155080000000003</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0.85644770000000003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0.86532949999999997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0.8699597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0.86418269999999997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0.83920700000000004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0.7542373</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0.80952380000000002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0.81609200000000004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0.73809519999999995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0.109634</c:v>
                </c:pt>
                <c:pt idx="1">
                  <c:v>7.8941200000000003E-2</c:v>
                </c:pt>
                <c:pt idx="2">
                  <c:v>0.1776018</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4.17632E-2</c:v>
                </c:pt>
                <c:pt idx="1">
                  <c:v>7.8542100000000004E-2</c:v>
                </c:pt>
                <c:pt idx="2">
                  <c:v>0.113444</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5.6087600000000001E-2</c:v>
                </c:pt>
                <c:pt idx="1">
                  <c:v>0.12775520000000001</c:v>
                </c:pt>
                <c:pt idx="2">
                  <c:v>0.15880649999999999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0.92224899999999999</c:v>
                </c:pt>
                <c:pt idx="1">
                  <c:v>0.77019380000000004</c:v>
                </c:pt>
                <c:pt idx="2">
                  <c:v>0.707812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0.84895830000000005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0.82882880000000003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0.79189189999999998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0.83698300000000003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0.54218359999999999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0.54145080000000001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0.51454820000000001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0.52032520000000004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0.56765330000000003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0.57966099999999998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0.58744989999999997</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0.5746445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0.8339818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0.87260269999999995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0.87102179999999996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0.87410589999999999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0.68855929999999999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0.67624309999999999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0.65918100000000002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0.69893740000000004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0.72681450000000003</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0.72204809999999997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0.72805929999999996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0.74002279999999998</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0.28506789999999999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0.31288339999999998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0.27741939999999998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0.1705653</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0.1940452</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0.19207679999999999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0.2423556</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0.47058820000000001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0.47147650000000002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0.47509580000000001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0.51596640000000005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0.1040396</c:v>
                </c:pt>
                <c:pt idx="1">
                  <c:v>7.3166999999999996E-2</c:v>
                </c:pt>
                <c:pt idx="2">
                  <c:v>7.5179200000000002E-2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8.1979300000000005E-2</c:v>
                </c:pt>
                <c:pt idx="1">
                  <c:v>4.2461400000000003E-2</c:v>
                </c:pt>
                <c:pt idx="2">
                  <c:v>2.0246699999999999E-2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0.12538630000000001</c:v>
                </c:pt>
                <c:pt idx="1">
                  <c:v>4.0282600000000002E-2</c:v>
                </c:pt>
                <c:pt idx="2">
                  <c:v>8.8239999999999998E-4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0.73505030000000005</c:v>
                </c:pt>
                <c:pt idx="1">
                  <c:v>0.94536480000000001</c:v>
                </c:pt>
                <c:pt idx="2">
                  <c:v>0.98358970000000001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0.50529100000000005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0.51123600000000002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0.51051049999999998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0.5438596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0.58357349999999997</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0.57382040000000001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0.63855419999999996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0.39817629999999998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0.38762210000000002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0.37525350000000002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0.41176469999999998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0.89323160000000001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0.88200000000000001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0.87850470000000003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0.873224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0.90631159999999999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0.8894628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0.89659370000000005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0.89285709999999996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0.64162560000000002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0.62890630000000003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0.64599090000000003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0.61379309999999998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0.75653919999999997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0.81111109999999997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0.79836510000000005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0.80890050000000002</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8.9220272999999999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8.9029927999999998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8.8684834000000006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8.9059351000000007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0.158884</c:v>
                </c:pt>
                <c:pt idx="1">
                  <c:v>5.7378400000000003E-2</c:v>
                </c:pt>
                <c:pt idx="2">
                  <c:v>0.120283</c:v>
                </c:pt>
                <c:pt idx="3">
                  <c:v>0.13478480000000001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5.8556799999999999E-2</c:v>
                </c:pt>
                <c:pt idx="1">
                  <c:v>5.9353499999999997E-2</c:v>
                </c:pt>
                <c:pt idx="2">
                  <c:v>5.2730600000000002E-2</c:v>
                </c:pt>
                <c:pt idx="3">
                  <c:v>9.4594499999999998E-2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7.4572799999999995E-2</c:v>
                </c:pt>
                <c:pt idx="1">
                  <c:v>7.3899099999999995E-2</c:v>
                </c:pt>
                <c:pt idx="2">
                  <c:v>4.9714800000000003E-2</c:v>
                </c:pt>
                <c:pt idx="3">
                  <c:v>0.19321350000000001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0.82252749999999997</c:v>
                </c:pt>
                <c:pt idx="1">
                  <c:v>0.80666819999999995</c:v>
                </c:pt>
                <c:pt idx="2">
                  <c:v>0.88109009999999999</c:v>
                </c:pt>
                <c:pt idx="3">
                  <c:v>0.59753279999999998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0.21549380000000001</c:v>
                </c:pt>
                <c:pt idx="1">
                  <c:v>0.14725779999999999</c:v>
                </c:pt>
                <c:pt idx="2">
                  <c:v>0.12763459999999999</c:v>
                </c:pt>
                <c:pt idx="3">
                  <c:v>6.9446900000000006E-2</c:v>
                </c:pt>
                <c:pt idx="4">
                  <c:v>7.6896800000000001E-2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6.2235499999999999E-2</c:v>
                </c:pt>
                <c:pt idx="1">
                  <c:v>8.54824E-2</c:v>
                </c:pt>
                <c:pt idx="2">
                  <c:v>5.2174600000000002E-2</c:v>
                </c:pt>
                <c:pt idx="3">
                  <c:v>9.1883599999999996E-2</c:v>
                </c:pt>
                <c:pt idx="4">
                  <c:v>9.8624799999999999E-2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0.1109696</c:v>
                </c:pt>
                <c:pt idx="1">
                  <c:v>8.5435899999999995E-2</c:v>
                </c:pt>
                <c:pt idx="2">
                  <c:v>6.0380200000000002E-2</c:v>
                </c:pt>
                <c:pt idx="3">
                  <c:v>0.1303166</c:v>
                </c:pt>
                <c:pt idx="4">
                  <c:v>0.12083190000000001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0.74619840000000004</c:v>
                </c:pt>
                <c:pt idx="1">
                  <c:v>0.70542800000000006</c:v>
                </c:pt>
                <c:pt idx="2">
                  <c:v>0.87769520000000001</c:v>
                </c:pt>
                <c:pt idx="3">
                  <c:v>0.58046180000000003</c:v>
                </c:pt>
                <c:pt idx="4">
                  <c:v>0.52026399999999995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Norfolk and Norwich University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8046537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852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940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305387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524994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786168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082824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025474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100915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524682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625623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271781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524373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43667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848734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287067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587213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183790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01321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86072773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71743285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4389095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61664636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4712013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35013498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41209894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80318420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98299320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64886745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78066794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57401419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29331536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40750069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78274969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49999267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59276107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64004318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87134358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77813165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783007867"/>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79028863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59965395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7931698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06375591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85315211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56780572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24943265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57900182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82014791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77121643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13509403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77525564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33485558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40883322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58787899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85629679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48986361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75155025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75366725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53840805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272082205"/>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70278630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64128043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51491719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7251353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385937" y="622300"/>
            <a:ext cx="489268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Norfolk and Norwich University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637470107"/>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62485138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81666330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96247468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06712091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00895285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79175796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02206561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62486251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08053148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92002930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26148480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82459846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63022819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67755080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02775384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52878714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9168562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414549063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86808145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96542101"/>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63113604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54678823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04704428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79297994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63894729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3681512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70667603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08381772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92042595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75790050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24851739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7086068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564887212"/>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22098772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573869638"/>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855467935"/>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29197081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69819340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40291301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17025262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22383535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85239000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58745096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89707138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82230828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15471301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20342262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46859871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54575172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3360321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52491330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4159381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94797868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15772641"/>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61304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292272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881315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012950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224915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664697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622072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079584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886794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636775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422697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44850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644796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04450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012726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320178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661136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437780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144787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957693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815460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945256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621057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76611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182321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216829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1315633"/>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265921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573244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767774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633327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86994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604391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57535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751598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298553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523241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891227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930942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86933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589226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114990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276030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634465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091974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799025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893577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26600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535146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8474841"/>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882877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997220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638520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007794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107436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672406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258362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555088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727339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352236"/>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7046847"/>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2308307"/>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089722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004881"/>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166398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870712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688984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605748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997111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082197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51408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6984314"/>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536103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553530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783181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269242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68751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229378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821995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719442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267366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7743480"/>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407744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713441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849644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819159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658111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5935306"/>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305999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635667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406949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8245690"/>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259083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11588696"/>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450803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245888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366882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806118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100148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158094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74446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597848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369022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429197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155866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18726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170491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676684"/>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034544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030219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804371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882100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765269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849720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50183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9760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442946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691210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60027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936379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597614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940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1,579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52950751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1,579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76043090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42782010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385937" y="622300"/>
            <a:ext cx="4892686" cy="276999"/>
          </a:xfrm>
          <a:prstGeom prst="rect">
            <a:avLst/>
          </a:prstGeom>
          <a:noFill/>
        </p:spPr>
        <p:txBody>
          <a:bodyPr wrap="none" rtlCol="0">
            <a:spAutoFit/>
          </a:bodyPr>
          <a:lstStyle/>
          <a:p>
            <a:pPr algn="r"/>
            <a:r>
              <a:rPr lang="en-GB" sz="1200" b="1">
                <a:solidFill>
                  <a:srgbClr val="336E9F"/>
                </a:solidFill>
                <a:latin typeface="Arial"/>
                <a:cs typeface="Arial"/>
              </a:rPr>
              <a:t>Norfolk and Norwich University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23159</Words>
  <Application>Microsoft Office PowerPoint</Application>
  <PresentationFormat>Custom</PresentationFormat>
  <Paragraphs>5971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