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0.71961390000000003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3.8798800000000001E-2</c:v>
                </c:pt>
                <c:pt idx="1">
                  <c:v>0</c:v>
                </c:pt>
                <c:pt idx="2">
                  <c:v>1.39872E-2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0.16794529999999999</c:v>
                </c:pt>
                <c:pt idx="1">
                  <c:v>0.25326369999999998</c:v>
                </c:pt>
                <c:pt idx="2">
                  <c:v>0.1080951</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1.3975000000000001E-3</c:v>
                </c:pt>
                <c:pt idx="1">
                  <c:v>2.71191E-2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0.92037159999999996</c:v>
                </c:pt>
                <c:pt idx="1">
                  <c:v>0.80326160000000002</c:v>
                </c:pt>
                <c:pt idx="2">
                  <c:v>0.97350170000000003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0.8070486</c:v>
                </c:pt>
                <c:pt idx="1">
                  <c:v>0.73596050000000002</c:v>
                </c:pt>
                <c:pt idx="2">
                  <c:v>0.77216300000000004</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General</c:formatCode>
                <c:ptCount val="11"/>
                <c:pt idx="0" formatCode="0%">
                  <c:v>0</c:v>
                </c:pt>
                <c:pt idx="2" formatCode="0%">
                  <c:v>0</c:v>
                </c:pt>
                <c:pt idx="5" formatCode="0%">
                  <c:v>8.9064900000000002E-2</c:v>
                </c:pt>
                <c:pt idx="7" formatCode="0%">
                  <c:v>1.7670000000000001E-4</c:v>
                </c:pt>
                <c:pt idx="10" formatCode="0%">
                  <c:v>7.1531600000000001E-2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General</c:formatCode>
                <c:ptCount val="11"/>
                <c:pt idx="0" formatCode="0%">
                  <c:v>0.18931410000000001</c:v>
                </c:pt>
                <c:pt idx="2" formatCode="0%">
                  <c:v>0.2275181</c:v>
                </c:pt>
                <c:pt idx="5" formatCode="0%">
                  <c:v>0.21803439999999999</c:v>
                </c:pt>
                <c:pt idx="7" formatCode="0%">
                  <c:v>0.26245220000000002</c:v>
                </c:pt>
                <c:pt idx="10" formatCode="0%">
                  <c:v>0.25783230000000001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General</c:formatCode>
                <c:ptCount val="11"/>
                <c:pt idx="0" formatCode="0%">
                  <c:v>3.6357999999999998E-3</c:v>
                </c:pt>
                <c:pt idx="2" formatCode="0%">
                  <c:v>0</c:v>
                </c:pt>
                <c:pt idx="5" formatCode="0%">
                  <c:v>2.28387E-2</c:v>
                </c:pt>
                <c:pt idx="7" formatCode="0%">
                  <c:v>2.2361900000000001E-2</c:v>
                </c:pt>
                <c:pt idx="10" formatCode="0%">
                  <c:v>2.6345299999999999E-2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General</c:formatCode>
                <c:ptCount val="11"/>
                <c:pt idx="0" formatCode="0%">
                  <c:v>1.5E-6</c:v>
                </c:pt>
                <c:pt idx="2" formatCode="0%">
                  <c:v>3.189E-4</c:v>
                </c:pt>
                <c:pt idx="5" formatCode="0%">
                  <c:v>1.5E-6</c:v>
                </c:pt>
                <c:pt idx="7" formatCode="0%">
                  <c:v>1.3999999999999999E-6</c:v>
                </c:pt>
                <c:pt idx="10" formatCode="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pt idx="0" formatCode="0%">
                  <c:v>0.84252320000000003</c:v>
                </c:pt>
                <c:pt idx="2" formatCode="0%">
                  <c:v>0.84976450000000003</c:v>
                </c:pt>
                <c:pt idx="5" formatCode="0%">
                  <c:v>0.8052937</c:v>
                </c:pt>
                <c:pt idx="7" formatCode="0%">
                  <c:v>0.87877170000000004</c:v>
                </c:pt>
                <c:pt idx="10" formatCode="0%">
                  <c:v>0.8640774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0.75773950000000001</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1.2304000000000001E-2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0.23067460000000001</c:v>
                </c:pt>
                <c:pt idx="1">
                  <c:v>0.25397459999999999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1.15859E-2</c:v>
                </c:pt>
                <c:pt idx="1">
                  <c:v>7.3186899999999999E-2</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0.93742590000000003</c:v>
                </c:pt>
                <c:pt idx="1">
                  <c:v>0.89192550000000004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0.15230540000000001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0.82437249999999995</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-8.3554898000000009</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8.9612388999999997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0.81973479999999999</c:v>
                </c:pt>
                <c:pt idx="1">
                  <c:v>0.73459909999999995</c:v>
                </c:pt>
                <c:pt idx="2">
                  <c:v>0.24809429999999999</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4.72104E-2</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0.16846649999999999</c:v>
                </c:pt>
                <c:pt idx="1">
                  <c:v>0.18882460000000001</c:v>
                </c:pt>
                <c:pt idx="2">
                  <c:v>0.41980489999999998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8.5328999999999995E-3</c:v>
                </c:pt>
                <c:pt idx="2">
                  <c:v>0.10817499999999999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1.1798700000000001E-2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0.94007830000000003</c:v>
                </c:pt>
                <c:pt idx="1">
                  <c:v>0.88090639999999998</c:v>
                </c:pt>
                <c:pt idx="2">
                  <c:v>0.47964810000000002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1">
                  <c:v>8.1693600000000005E-2</c:v>
                </c:pt>
                <c:pt idx="2">
                  <c:v>1.7918300000000002E-2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1">
                  <c:v>0.26889770000000002</c:v>
                </c:pt>
                <c:pt idx="2">
                  <c:v>0.29043790000000003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1">
                  <c:v>0</c:v>
                </c:pt>
                <c:pt idx="2">
                  <c:v>2.1389999999999998E-3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1">
                  <c:v>5.9768500000000002E-2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1">
                  <c:v>0.86333059999999995</c:v>
                </c:pt>
                <c:pt idx="2">
                  <c:v>0.77865839999999997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0.26760040000000002</c:v>
                </c:pt>
                <c:pt idx="1">
                  <c:v>0.1144372</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0.41817949999999998</c:v>
                </c:pt>
                <c:pt idx="1">
                  <c:v>0.24024200000000001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6.5442500000000001E-2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0.3142201</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0.39990779999999998</c:v>
                </c:pt>
                <c:pt idx="1">
                  <c:v>0.26548569999999999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0.46067350000000001</c:v>
                </c:pt>
                <c:pt idx="1">
                  <c:v>0.23765120000000001</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0.33925569999999999</c:v>
                </c:pt>
                <c:pt idx="1">
                  <c:v>0.59238369999999996</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0.20007079999999999</c:v>
                </c:pt>
                <c:pt idx="1">
                  <c:v>0.16996510000000001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0.59577519999999995</c:v>
                </c:pt>
                <c:pt idx="1">
                  <c:v>0.64826479999999997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0.81578949999999995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0.81578949999999995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0.79411759999999998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0.87804879999999996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0.71052630000000006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0.89743589999999995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0.60606059999999995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0.88372090000000003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0.80555560000000004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0.82857139999999996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0.94594590000000001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0.73846959999999995</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4.6603E-3</c:v>
                </c:pt>
                <c:pt idx="1">
                  <c:v>0.13555449999999999</c:v>
                </c:pt>
                <c:pt idx="2">
                  <c:v>0.1415255</c:v>
                </c:pt>
                <c:pt idx="3">
                  <c:v>0.2195395</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0.2218919</c:v>
                </c:pt>
                <c:pt idx="1">
                  <c:v>0.24003920000000001</c:v>
                </c:pt>
                <c:pt idx="2">
                  <c:v>0.23529259999999999</c:v>
                </c:pt>
                <c:pt idx="3">
                  <c:v>0.19306029999999999</c:v>
                </c:pt>
                <c:pt idx="4">
                  <c:v>0.21962229999999999</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3.0899E-3</c:v>
                </c:pt>
                <c:pt idx="1">
                  <c:v>0</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0.12996050000000001</c:v>
                </c:pt>
                <c:pt idx="2">
                  <c:v>0.11063820000000001</c:v>
                </c:pt>
                <c:pt idx="3">
                  <c:v>4.4698300000000003E-2</c:v>
                </c:pt>
                <c:pt idx="4">
                  <c:v>4.19082E-2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0.73542129999999994</c:v>
                </c:pt>
                <c:pt idx="1">
                  <c:v>0.74192469999999999</c:v>
                </c:pt>
                <c:pt idx="2">
                  <c:v>0.85772610000000005</c:v>
                </c:pt>
                <c:pt idx="3">
                  <c:v>0.85315589999999997</c:v>
                </c:pt>
                <c:pt idx="4">
                  <c:v>0.92266329999999996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0.76086960000000003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0.72093019999999997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0.83673470000000005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0.65217389999999997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0.63414630000000005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0.55000000000000004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0.73170729999999995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0.68888890000000003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0.8947368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0.92307689999999998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0.85294119999999995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0.97619049999999996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0.74358970000000002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0.79487180000000002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0.67647060000000003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0.83720930000000005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0.90625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0.97297299999999998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0.90625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0.84375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0.90476190000000001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0.93181820000000004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0.87804879999999996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0.84137790000000001</c:v>
                </c:pt>
                <c:pt idx="1">
                  <c:v>0.65187980000000001</c:v>
                </c:pt>
                <c:pt idx="2">
                  <c:v>0.51911669999999999</c:v>
                </c:pt>
                <c:pt idx="3">
                  <c:v>0.62166900000000003</c:v>
                </c:pt>
                <c:pt idx="4">
                  <c:v>0.8773242</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0</c:v>
                </c:pt>
                <c:pt idx="1">
                  <c:v>7.1155999999999997E-2</c:v>
                </c:pt>
                <c:pt idx="2">
                  <c:v>0.12809119999999999</c:v>
                </c:pt>
                <c:pt idx="3">
                  <c:v>4.6165699999999997E-2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0.15862209999999999</c:v>
                </c:pt>
                <c:pt idx="1">
                  <c:v>0.22231880000000001</c:v>
                </c:pt>
                <c:pt idx="2">
                  <c:v>0.25563039999999998</c:v>
                </c:pt>
                <c:pt idx="3">
                  <c:v>0.24457580000000001</c:v>
                </c:pt>
                <c:pt idx="4">
                  <c:v>0.1226758</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5.4642499999999997E-2</c:v>
                </c:pt>
                <c:pt idx="2">
                  <c:v>2.4778700000000001E-2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0</c:v>
                </c:pt>
                <c:pt idx="1">
                  <c:v>2.9000000000000002E-6</c:v>
                </c:pt>
                <c:pt idx="2">
                  <c:v>7.2383000000000003E-2</c:v>
                </c:pt>
                <c:pt idx="3">
                  <c:v>8.7589600000000004E-2</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0.94946399999999997</c:v>
                </c:pt>
                <c:pt idx="1">
                  <c:v>0.89624859999999995</c:v>
                </c:pt>
                <c:pt idx="2">
                  <c:v>0.89582450000000002</c:v>
                </c:pt>
                <c:pt idx="3">
                  <c:v>0.85487259999999998</c:v>
                </c:pt>
                <c:pt idx="4">
                  <c:v>0.9804351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0.73529409999999995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0.89743589999999995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0.90243899999999999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0.78571429999999998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0.84782610000000003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0.79069769999999995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0.52941179999999999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0.7179487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0.6052632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0.44444440000000002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0.56000000000000005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0.85365849999999999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0.8387097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0.76190480000000005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0.89130430000000005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0.82499999999999996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0.79069769999999995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0.75609760000000004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0.88636360000000003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0.4375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0.42857139999999999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0.55555560000000004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0.51219510000000001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0.73333329999999997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0.65853660000000003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0.83783779999999997</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0.84375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0.77419349999999998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General</c:formatCode>
                <c:ptCount val="2"/>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General</c:formatCode>
                <c:ptCount val="2"/>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General</c:formatCode>
                <c:ptCount val="2"/>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General</c:formatCode>
                <c:ptCount val="2"/>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General</c:formatCode>
                <c:ptCount val="2"/>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General"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0.86666670000000001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0.94444439999999996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0.47826089999999999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0.68965520000000002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0.82758620000000005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0.89285709999999996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0.89655169999999995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0.60869569999999995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0.75862070000000004</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0.74193549999999997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0.68421050000000005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0.69565220000000005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0.84375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0.78787879999999999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0.86111110000000002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0.78787879999999999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0.81578949999999995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0.61290319999999998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0.74285710000000005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0.6875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0.86363639999999997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0.4974211</c:v>
                </c:pt>
                <c:pt idx="2">
                  <c:v>0.55805899999999997</c:v>
                </c:pt>
                <c:pt idx="3">
                  <c:v>0.53171100000000004</c:v>
                </c:pt>
                <c:pt idx="4">
                  <c:v>0.40552539999999998</c:v>
                </c:pt>
                <c:pt idx="5">
                  <c:v>0.68500720000000004</c:v>
                </c:pt>
                <c:pt idx="6">
                  <c:v>0.7664955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1.2434499999999999E-2</c:v>
                </c:pt>
                <c:pt idx="1">
                  <c:v>0</c:v>
                </c:pt>
                <c:pt idx="2">
                  <c:v>0</c:v>
                </c:pt>
                <c:pt idx="3">
                  <c:v>4.7551400000000001E-2</c:v>
                </c:pt>
                <c:pt idx="4">
                  <c:v>7.9702200000000001E-2</c:v>
                </c:pt>
                <c:pt idx="5">
                  <c:v>2.3336800000000001E-2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0.29143540000000001</c:v>
                </c:pt>
                <c:pt idx="1">
                  <c:v>0.42203200000000002</c:v>
                </c:pt>
                <c:pt idx="2">
                  <c:v>0.31796160000000001</c:v>
                </c:pt>
                <c:pt idx="3">
                  <c:v>0.31964989999999999</c:v>
                </c:pt>
                <c:pt idx="4">
                  <c:v>0.34703869999999998</c:v>
                </c:pt>
                <c:pt idx="5">
                  <c:v>0.2694531</c:v>
                </c:pt>
                <c:pt idx="6">
                  <c:v>0.22570860000000001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3.1944500000000001E-2</c:v>
                </c:pt>
                <c:pt idx="1">
                  <c:v>0</c:v>
                </c:pt>
                <c:pt idx="2">
                  <c:v>9.2193300000000006E-2</c:v>
                </c:pt>
                <c:pt idx="3">
                  <c:v>7.2426000000000004E-2</c:v>
                </c:pt>
                <c:pt idx="4">
                  <c:v>4.7873600000000002E-2</c:v>
                </c:pt>
                <c:pt idx="5">
                  <c:v>2.22014E-2</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8.0546900000000005E-2</c:v>
                </c:pt>
                <c:pt idx="2">
                  <c:v>3.1786200000000001E-2</c:v>
                </c:pt>
                <c:pt idx="3">
                  <c:v>2.8661699999999998E-2</c:v>
                </c:pt>
                <c:pt idx="4">
                  <c:v>0.11985999999999999</c:v>
                </c:pt>
                <c:pt idx="5">
                  <c:v>1.3999999999999999E-6</c:v>
                </c:pt>
                <c:pt idx="6">
                  <c:v>7.796E-3</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0.85017399999999999</c:v>
                </c:pt>
                <c:pt idx="1">
                  <c:v>0.78420939999999995</c:v>
                </c:pt>
                <c:pt idx="2">
                  <c:v>0.72876929999999995</c:v>
                </c:pt>
                <c:pt idx="3">
                  <c:v>0.89956950000000002</c:v>
                </c:pt>
                <c:pt idx="4">
                  <c:v>0.82934169999999996</c:v>
                </c:pt>
                <c:pt idx="5">
                  <c:v>0.89852869999999996</c:v>
                </c:pt>
                <c:pt idx="6">
                  <c:v>0.90767030000000004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0.78260870000000005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0.86666670000000001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0.96428570000000002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0.90625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0.72222220000000004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0.95454550000000005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0.78787879999999999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0.78378380000000003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0.78947369999999994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0.90625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0.74074070000000003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0.73170729999999995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0.73913039999999997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0.67500000000000004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0.65351380000000003</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3.6176199999999999E-2</c:v>
                </c:pt>
                <c:pt idx="1">
                  <c:v>0</c:v>
                </c:pt>
                <c:pt idx="2">
                  <c:v>2.3051700000000001E-2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0.17131260000000001</c:v>
                </c:pt>
                <c:pt idx="1">
                  <c:v>0.2430958</c:v>
                </c:pt>
                <c:pt idx="2">
                  <c:v>0.42254409999999998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4.5478400000000002E-2</c:v>
                </c:pt>
                <c:pt idx="2">
                  <c:v>4.2563999999999996E-3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0</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0.79251119999999997</c:v>
                </c:pt>
                <c:pt idx="1">
                  <c:v>0.65684949999999998</c:v>
                </c:pt>
                <c:pt idx="2">
                  <c:v>0.59714849999999997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0.86206899999999997</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0.43333329999999998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0.3939394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0.51612899999999995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0.54054049999999998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0.61538459999999995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0.57499999999999996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0.64444440000000003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0.79310340000000001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0.51351349999999996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0.51282050000000001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0.64864860000000002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0.65909090000000004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0.64864860000000002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0.69767440000000003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0.64102559999999997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0.76086960000000003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0.18181820000000001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0.42857139999999999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0.17499999999999999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0.20454549999999999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0.21951219999999999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0.35714289999999999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0.52941179999999999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0.44444440000000002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0.40909089999999998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0.82748980000000005</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1.3611999999999999E-3</c:v>
                </c:pt>
                <c:pt idx="1">
                  <c:v>0</c:v>
                </c:pt>
                <c:pt idx="2">
                  <c:v>2.3649E-2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0.28733619999999999</c:v>
                </c:pt>
                <c:pt idx="1">
                  <c:v>0.1725102</c:v>
                </c:pt>
                <c:pt idx="2">
                  <c:v>7.2659199999999993E-2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2.27079E-2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0.6473217</c:v>
                </c:pt>
                <c:pt idx="1">
                  <c:v>0.94506129999999999</c:v>
                </c:pt>
                <c:pt idx="2">
                  <c:v>0.90369180000000005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0.36363640000000003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0.4166667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0.70967740000000001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0.40740739999999998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0.59375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0.34782610000000003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0.2631579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0.4736842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0.75609760000000004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0.80487799999999998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0.81578949999999995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0.86046509999999998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0.82499999999999996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0.93617019999999995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0.69444439999999996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0.74418600000000001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0.71052630000000006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0.76744190000000001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0.70370370000000004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0.71875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0.85294119999999995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8.5238095000000005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8.9090909000000007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8.7380952000000001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8.8775510000000004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0.69303789999999998</c:v>
                </c:pt>
                <c:pt idx="2">
                  <c:v>0.7021714</c:v>
                </c:pt>
                <c:pt idx="3">
                  <c:v>0.38079679999999999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7.6025999999999996E-2</c:v>
                </c:pt>
                <c:pt idx="1">
                  <c:v>0</c:v>
                </c:pt>
                <c:pt idx="2">
                  <c:v>2.7584600000000001E-2</c:v>
                </c:pt>
                <c:pt idx="3">
                  <c:v>0</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0.22427269999999999</c:v>
                </c:pt>
                <c:pt idx="1">
                  <c:v>0.2220693</c:v>
                </c:pt>
                <c:pt idx="2">
                  <c:v>0.23812739999999999</c:v>
                </c:pt>
                <c:pt idx="3">
                  <c:v>0.38885419999999998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0</c:v>
                </c:pt>
                <c:pt idx="1">
                  <c:v>0</c:v>
                </c:pt>
                <c:pt idx="2">
                  <c:v>0</c:v>
                </c:pt>
                <c:pt idx="3">
                  <c:v>4.6083699999999998E-2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5.81787E-2</c:v>
                </c:pt>
                <c:pt idx="1">
                  <c:v>8.4892700000000001E-2</c:v>
                </c:pt>
                <c:pt idx="2">
                  <c:v>3.2116499999999999E-2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0.8937351</c:v>
                </c:pt>
                <c:pt idx="1">
                  <c:v>0.8446572</c:v>
                </c:pt>
                <c:pt idx="2">
                  <c:v>0.80233399999999999</c:v>
                </c:pt>
                <c:pt idx="3">
                  <c:v>0.58347300000000002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0.46309270000000002</c:v>
                </c:pt>
                <c:pt idx="4">
                  <c:v>0.37791770000000002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0.1203593</c:v>
                </c:pt>
                <c:pt idx="1">
                  <c:v>5.2470999999999997E-2</c:v>
                </c:pt>
                <c:pt idx="2">
                  <c:v>3.2587600000000001E-2</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0.25250460000000002</c:v>
                </c:pt>
                <c:pt idx="1">
                  <c:v>0.27505600000000002</c:v>
                </c:pt>
                <c:pt idx="2">
                  <c:v>0.2419897</c:v>
                </c:pt>
                <c:pt idx="3">
                  <c:v>0.29223519999999997</c:v>
                </c:pt>
                <c:pt idx="4">
                  <c:v>0.35629630000000001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1.5835100000000001E-2</c:v>
                </c:pt>
                <c:pt idx="1">
                  <c:v>0</c:v>
                </c:pt>
                <c:pt idx="2">
                  <c:v>0</c:v>
                </c:pt>
                <c:pt idx="3">
                  <c:v>3.0140799999999999E-2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0.1537616</c:v>
                </c:pt>
                <c:pt idx="2">
                  <c:v>0</c:v>
                </c:pt>
                <c:pt idx="3">
                  <c:v>0.21453130000000001</c:v>
                </c:pt>
                <c:pt idx="4">
                  <c:v>0.26578610000000003</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0.75689779999999995</c:v>
                </c:pt>
                <c:pt idx="1">
                  <c:v>0.65848669999999998</c:v>
                </c:pt>
                <c:pt idx="2">
                  <c:v>0.81019989999999997</c:v>
                </c:pt>
                <c:pt idx="3">
                  <c:v>0.66783559999999997</c:v>
                </c:pt>
                <c:pt idx="4">
                  <c:v>0.53576429999999997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Moorfields Eye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34014723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57727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728865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362003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78774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766743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84833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498964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6414046"/>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787156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063669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414261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846596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653290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013717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22825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519411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44975884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24107934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74115067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79380252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8685214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8973932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36837676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11868739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08624861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62282048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31089583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49721180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18758784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56798462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33672513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22220836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56302899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9551533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418918811"/>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15168983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86815535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85246543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25713626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68723557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83909187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71075256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62222164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16888807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78427392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91854632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18822103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1458745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818222085"/>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55053246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89417486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51988870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69112187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0649905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50515402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8958452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18846482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88878729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53265580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8842241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24367249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56826838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68339" y="622300"/>
            <a:ext cx="361028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Moorfields Eye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96264289"/>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13467565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27774393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22190476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56480512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7262125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84501641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96547832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36498857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33422409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55810646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99306391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92025886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66791987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47017625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69027397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25485453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61644846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44947480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7908551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51079440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25978787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57747972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68988871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74388617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16697509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416411779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33149399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5316670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07210451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66404114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63991487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68392818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204670620"/>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83269636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37709592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006864332"/>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4002807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22344871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76293747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13197249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67914594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53802861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06817289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61188701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79688906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79433737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5448550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81114311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64682108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61688768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68670865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16472460"/>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09872705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001800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121165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665969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076338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475057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14620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527922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01411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605884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0413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074202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251649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540463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344450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106912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886968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044108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656592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863169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24406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194269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319113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591553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548137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58847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647870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959873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74863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760646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807582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099955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915128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77734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508956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81911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408453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421294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83473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946677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846957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405714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868518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353376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212267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322655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567787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093339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014891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701751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674800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981067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621469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634788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175806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81968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395956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03060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202574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260747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121538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872299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531678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973273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88104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5752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146598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612433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738160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577852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639706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162204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625721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444576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979149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541985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464646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493415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310240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479070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505857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095276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735112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028906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725149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76751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649969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012818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816763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4566951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41510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952326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018059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906808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086265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709704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127951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14088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98087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41670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985140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872354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394782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31740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901793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688673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158605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043545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86616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768941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669093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074611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093464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08300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469645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6998250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311367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592272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970100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037189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198693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094980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925668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82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77042366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80220033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76126413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68339" y="622300"/>
            <a:ext cx="3610284" cy="276999"/>
          </a:xfrm>
          <a:prstGeom prst="rect">
            <a:avLst/>
          </a:prstGeom>
          <a:noFill/>
        </p:spPr>
        <p:txBody>
          <a:bodyPr wrap="none" rtlCol="0">
            <a:spAutoFit/>
          </a:bodyPr>
          <a:lstStyle/>
          <a:p>
            <a:pPr algn="r"/>
            <a:r>
              <a:rPr lang="en-GB" sz="1200" b="1">
                <a:solidFill>
                  <a:srgbClr val="336E9F"/>
                </a:solidFill>
                <a:latin typeface="Arial"/>
                <a:cs typeface="Arial"/>
              </a:rPr>
              <a:t>Moorfields Eye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21386</Words>
  <Application>Microsoft Office PowerPoint</Application>
  <PresentationFormat>Custom</PresentationFormat>
  <Paragraphs>5913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