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8.8402400000000006E-2</c:v>
                </c:pt>
                <c:pt idx="1">
                  <c:v>5.59131E-2</c:v>
                </c:pt>
                <c:pt idx="2">
                  <c:v>5.6658800000000002E-2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6.8738099999999996E-2</c:v>
                </c:pt>
                <c:pt idx="1">
                  <c:v>0.1023496</c:v>
                </c:pt>
                <c:pt idx="2">
                  <c:v>4.5158200000000003E-2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5.1001100000000001E-2</c:v>
                </c:pt>
                <c:pt idx="1">
                  <c:v>0.10257620000000001</c:v>
                </c:pt>
                <c:pt idx="2">
                  <c:v>2.0265100000000001E-2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0.85472349999999997</c:v>
                </c:pt>
                <c:pt idx="1">
                  <c:v>0.78262509999999996</c:v>
                </c:pt>
                <c:pt idx="2">
                  <c:v>0.95440749999999996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4.9952000000000003E-2</c:v>
                </c:pt>
                <c:pt idx="1">
                  <c:v>7.6510700000000001E-2</c:v>
                </c:pt>
                <c:pt idx="2">
                  <c:v>2.4772800000000001E-2</c:v>
                </c:pt>
                <c:pt idx="3">
                  <c:v>0.19377739999999999</c:v>
                </c:pt>
                <c:pt idx="4">
                  <c:v>0.114748</c:v>
                </c:pt>
                <c:pt idx="5">
                  <c:v>0.14851780000000001</c:v>
                </c:pt>
                <c:pt idx="6">
                  <c:v>8.1352599999999997E-2</c:v>
                </c:pt>
                <c:pt idx="7">
                  <c:v>5.1895799999999999E-2</c:v>
                </c:pt>
                <c:pt idx="8">
                  <c:v>0.14490729999999999</c:v>
                </c:pt>
                <c:pt idx="9">
                  <c:v>9.0972499999999998E-2</c:v>
                </c:pt>
                <c:pt idx="10">
                  <c:v>0.1267809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8.6033200000000004E-2</c:v>
                </c:pt>
                <c:pt idx="1">
                  <c:v>9.6247600000000003E-2</c:v>
                </c:pt>
                <c:pt idx="2">
                  <c:v>0.13846310000000001</c:v>
                </c:pt>
                <c:pt idx="3">
                  <c:v>0.15648509999999999</c:v>
                </c:pt>
                <c:pt idx="4">
                  <c:v>0.1745487</c:v>
                </c:pt>
                <c:pt idx="5">
                  <c:v>9.91287E-2</c:v>
                </c:pt>
                <c:pt idx="6">
                  <c:v>0.1067234</c:v>
                </c:pt>
                <c:pt idx="7">
                  <c:v>0.15901409999999999</c:v>
                </c:pt>
                <c:pt idx="8">
                  <c:v>0.16595399999999999</c:v>
                </c:pt>
                <c:pt idx="9">
                  <c:v>0.18736720000000001</c:v>
                </c:pt>
                <c:pt idx="10">
                  <c:v>0.14733360000000001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5.52763E-2</c:v>
                </c:pt>
                <c:pt idx="1">
                  <c:v>5.7541200000000001E-2</c:v>
                </c:pt>
                <c:pt idx="2">
                  <c:v>2.0273099999999999E-2</c:v>
                </c:pt>
                <c:pt idx="3">
                  <c:v>7.2573299999999993E-2</c:v>
                </c:pt>
                <c:pt idx="4">
                  <c:v>7.3358199999999998E-2</c:v>
                </c:pt>
                <c:pt idx="5">
                  <c:v>8.2291500000000004E-2</c:v>
                </c:pt>
                <c:pt idx="6">
                  <c:v>6.1768299999999998E-2</c:v>
                </c:pt>
                <c:pt idx="7">
                  <c:v>7.4080900000000005E-2</c:v>
                </c:pt>
                <c:pt idx="8">
                  <c:v>0.1018783</c:v>
                </c:pt>
                <c:pt idx="9">
                  <c:v>9.8680500000000004E-2</c:v>
                </c:pt>
                <c:pt idx="10">
                  <c:v>8.1594600000000003E-2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0.88099810000000001</c:v>
                </c:pt>
                <c:pt idx="1">
                  <c:v>0.85115229999999997</c:v>
                </c:pt>
                <c:pt idx="2">
                  <c:v>0.84827629999999998</c:v>
                </c:pt>
                <c:pt idx="3">
                  <c:v>0.75132010000000005</c:v>
                </c:pt>
                <c:pt idx="4">
                  <c:v>0.76986509999999997</c:v>
                </c:pt>
                <c:pt idx="5">
                  <c:v>0.86103379999999996</c:v>
                </c:pt>
                <c:pt idx="6">
                  <c:v>0.80004989999999998</c:v>
                </c:pt>
                <c:pt idx="7">
                  <c:v>0.76389260000000003</c:v>
                </c:pt>
                <c:pt idx="8">
                  <c:v>0.69323920000000006</c:v>
                </c:pt>
                <c:pt idx="9">
                  <c:v>0.73108379999999995</c:v>
                </c:pt>
                <c:pt idx="10">
                  <c:v>0.82903590000000005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4.5209800000000001E-2</c:v>
                </c:pt>
                <c:pt idx="1">
                  <c:v>8.9319800000000005E-2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0.10284</c:v>
                </c:pt>
                <c:pt idx="1">
                  <c:v>9.9943100000000007E-2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4.0124E-2</c:v>
                </c:pt>
                <c:pt idx="1">
                  <c:v>4.2128100000000002E-2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0.88830439999999999</c:v>
                </c:pt>
                <c:pt idx="1">
                  <c:v>0.77129669999999995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0.37469789999999997</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0.37958750000000002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0.17365839999999999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8.8308864000000007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4.23947E-2</c:v>
                </c:pt>
                <c:pt idx="1">
                  <c:v>0.1008062</c:v>
                </c:pt>
                <c:pt idx="2">
                  <c:v>0.1055667</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6.0619100000000002E-2</c:v>
                </c:pt>
                <c:pt idx="1">
                  <c:v>8.1632999999999997E-2</c:v>
                </c:pt>
                <c:pt idx="2">
                  <c:v>0.1992207</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3.5501699999999997E-2</c:v>
                </c:pt>
                <c:pt idx="1">
                  <c:v>6.2128700000000002E-2</c:v>
                </c:pt>
                <c:pt idx="2">
                  <c:v>0.2184671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0.90415199999999996</c:v>
                </c:pt>
                <c:pt idx="1">
                  <c:v>0.85223009999999999</c:v>
                </c:pt>
                <c:pt idx="2">
                  <c:v>0.40686650000000002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5.4197099999999998E-2</c:v>
                </c:pt>
                <c:pt idx="1">
                  <c:v>0.14917630000000001</c:v>
                </c:pt>
                <c:pt idx="2">
                  <c:v>0.1020794</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0.21368309999999999</c:v>
                </c:pt>
                <c:pt idx="1">
                  <c:v>0.1339323</c:v>
                </c:pt>
                <c:pt idx="2">
                  <c:v>0.1221156</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6.2545900000000001E-2</c:v>
                </c:pt>
                <c:pt idx="1">
                  <c:v>4.5665200000000003E-2</c:v>
                </c:pt>
                <c:pt idx="2">
                  <c:v>8.6300100000000005E-2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0.2497018</c:v>
                </c:pt>
                <c:pt idx="1">
                  <c:v>0.71360760000000001</c:v>
                </c:pt>
                <c:pt idx="2">
                  <c:v>0.61315600000000003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0.1414107</c:v>
                </c:pt>
                <c:pt idx="1">
                  <c:v>7.3363100000000001E-2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0.13211249999999999</c:v>
                </c:pt>
                <c:pt idx="1">
                  <c:v>8.91488E-2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5.3992900000000003E-2</c:v>
                </c:pt>
                <c:pt idx="1">
                  <c:v>0.14098910000000001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0.47755999999999998</c:v>
                </c:pt>
                <c:pt idx="1">
                  <c:v>0.24597620000000001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6.5215599999999999E-2</c:v>
                </c:pt>
                <c:pt idx="1">
                  <c:v>0.1171167</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0.1290829</c:v>
                </c:pt>
                <c:pt idx="1">
                  <c:v>0.17962030000000001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6.5165799999999996E-2</c:v>
                </c:pt>
                <c:pt idx="1">
                  <c:v>0.1208568</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0.63535359999999996</c:v>
                </c:pt>
                <c:pt idx="1">
                  <c:v>0.54479140000000004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0.80322579999999999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0.78827360000000002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0.7763158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0.76737160000000004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0.82792209999999999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0.84640519999999997</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0.83498349999999999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0.79940120000000003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0.92957749999999995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0.92387540000000001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0.93950180000000005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0.90384620000000004</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7.60855E-2</c:v>
                </c:pt>
                <c:pt idx="1">
                  <c:v>0.21271000000000001</c:v>
                </c:pt>
                <c:pt idx="2">
                  <c:v>0.21742639999999999</c:v>
                </c:pt>
                <c:pt idx="3">
                  <c:v>0.28163850000000001</c:v>
                </c:pt>
                <c:pt idx="4">
                  <c:v>3.9315200000000002E-2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7.9041500000000001E-2</c:v>
                </c:pt>
                <c:pt idx="1">
                  <c:v>8.5728299999999993E-2</c:v>
                </c:pt>
                <c:pt idx="2">
                  <c:v>8.3490700000000001E-2</c:v>
                </c:pt>
                <c:pt idx="3">
                  <c:v>6.8862300000000001E-2</c:v>
                </c:pt>
                <c:pt idx="4">
                  <c:v>7.5061100000000006E-2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7.4515100000000001E-2</c:v>
                </c:pt>
                <c:pt idx="1">
                  <c:v>7.01373E-2</c:v>
                </c:pt>
                <c:pt idx="2">
                  <c:v>5.1499999999999997E-2</c:v>
                </c:pt>
                <c:pt idx="3">
                  <c:v>3.9491699999999998E-2</c:v>
                </c:pt>
                <c:pt idx="4">
                  <c:v>3.8277199999999997E-2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0.85443910000000001</c:v>
                </c:pt>
                <c:pt idx="1">
                  <c:v>0.71067449999999999</c:v>
                </c:pt>
                <c:pt idx="2">
                  <c:v>0.7309966</c:v>
                </c:pt>
                <c:pt idx="3">
                  <c:v>0.85908280000000004</c:v>
                </c:pt>
                <c:pt idx="4">
                  <c:v>0.86619679999999999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0.64069259999999995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0.63926939999999999</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0.62753040000000004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0.62977099999999997</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0.77401129999999996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0.70059879999999997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0.76836159999999998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0.76404490000000003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0.69970849999999996</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0.78529409999999999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0.73259050000000003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0.73417719999999997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0.67930029999999997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0.73469390000000001</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0.71468929999999997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0.70918369999999997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0.77846150000000003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0.86833859999999996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0.85756679999999996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0.85752689999999998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0.94193550000000004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0.93890680000000004</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0.95409840000000001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0.93134329999999999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0.70358310000000002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0.75163400000000002</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0.74754100000000001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0.77341389999999999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0.92114700000000005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0.94945849999999998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0.97122299999999995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0.9546926</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0.7573529</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0.79766539999999997</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0.76136360000000003</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0.77854670000000004</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0.90060240000000003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0.87841950000000002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0.86127169999999997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0.84880639999999996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5.2504500000000003E-2</c:v>
                </c:pt>
                <c:pt idx="1">
                  <c:v>0.14243059999999999</c:v>
                </c:pt>
                <c:pt idx="2">
                  <c:v>0.2109221</c:v>
                </c:pt>
                <c:pt idx="3">
                  <c:v>0.1230185</c:v>
                </c:pt>
                <c:pt idx="4">
                  <c:v>1.8067199999999999E-2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5.8158000000000001E-2</c:v>
                </c:pt>
                <c:pt idx="1">
                  <c:v>7.9769599999999996E-2</c:v>
                </c:pt>
                <c:pt idx="2">
                  <c:v>8.9968500000000007E-2</c:v>
                </c:pt>
                <c:pt idx="3">
                  <c:v>9.0870199999999998E-2</c:v>
                </c:pt>
                <c:pt idx="4">
                  <c:v>4.8490900000000003E-2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4.5100500000000002E-2</c:v>
                </c:pt>
                <c:pt idx="1">
                  <c:v>0.1259171</c:v>
                </c:pt>
                <c:pt idx="2">
                  <c:v>0.1076097</c:v>
                </c:pt>
                <c:pt idx="3">
                  <c:v>5.2310000000000002E-2</c:v>
                </c:pt>
                <c:pt idx="4">
                  <c:v>2.99548E-2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0.90021180000000001</c:v>
                </c:pt>
                <c:pt idx="1">
                  <c:v>0.79086559999999995</c:v>
                </c:pt>
                <c:pt idx="2">
                  <c:v>0.7588201</c:v>
                </c:pt>
                <c:pt idx="3">
                  <c:v>0.76782680000000003</c:v>
                </c:pt>
                <c:pt idx="4">
                  <c:v>0.92823610000000001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0.83946489999999996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0.84563759999999999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0.86324789999999996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0.85294119999999995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0.87905599999999995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0.88547489999999995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0.86005089999999995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0.67109629999999998</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0.71192049999999996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0.70886079999999996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0.66477269999999999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0.53960399999999997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0.4976526</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0.78091869999999997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0.79522179999999998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0.79935279999999997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0.8123167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0.76106189999999996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0.78931750000000001</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0.76338030000000001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0.75384620000000002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0.78412700000000002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0.77044029999999997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0.79819280000000004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0.76943700000000004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0.5571429</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0.54487180000000002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0.63483149999999999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0.65760870000000005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0.74777450000000001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0.73451330000000004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0.74722219999999995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0.76092539999999997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0.82156130000000005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0.88732390000000005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0.90243899999999999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0.90801189999999998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7.5950999999999996E-3</c:v>
                </c:pt>
                <c:pt idx="1">
                  <c:v>0.1265384</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0.1205146</c:v>
                </c:pt>
                <c:pt idx="1">
                  <c:v>0.114152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0.1102967</c:v>
                </c:pt>
                <c:pt idx="1">
                  <c:v>0.138905</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0.74937710000000002</c:v>
                </c:pt>
                <c:pt idx="1">
                  <c:v>0.61319880000000004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0.96183209999999997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0.99242419999999998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0.97972970000000004</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0.94374999999999998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0.9371429</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0.91978610000000005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0.95161289999999998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0.67424240000000002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0.671875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0.64788730000000005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0.63225810000000005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0.79411759999999998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0.71755729999999995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0.71724140000000003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0.74691359999999996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0.6277372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0.68217050000000001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0.7103448</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0.68902439999999998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0.61682239999999999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0.69354839999999995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0.64539009999999997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0.77142860000000002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0.80152670000000004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0.72847680000000004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0.76969699999999996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0.85393260000000004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0.90384620000000004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0.89308180000000004</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0.88043479999999996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0.72696249999999996</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0.77491960000000004</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0.77170419999999995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0.76704550000000005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0.89705880000000005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0.84375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0.91034479999999995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0.88819879999999996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8.9610499999999996E-2</c:v>
                </c:pt>
                <c:pt idx="1">
                  <c:v>0.1207664</c:v>
                </c:pt>
                <c:pt idx="2">
                  <c:v>8.3442799999999998E-2</c:v>
                </c:pt>
                <c:pt idx="3">
                  <c:v>0.13975460000000001</c:v>
                </c:pt>
                <c:pt idx="4">
                  <c:v>0.1763941</c:v>
                </c:pt>
                <c:pt idx="5">
                  <c:v>9.7595399999999999E-2</c:v>
                </c:pt>
                <c:pt idx="6">
                  <c:v>3.8935699999999997E-2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0.1370835</c:v>
                </c:pt>
                <c:pt idx="1">
                  <c:v>0.15586659999999999</c:v>
                </c:pt>
                <c:pt idx="2">
                  <c:v>0.1397881</c:v>
                </c:pt>
                <c:pt idx="3">
                  <c:v>0.13524340000000001</c:v>
                </c:pt>
                <c:pt idx="4">
                  <c:v>0.15365500000000001</c:v>
                </c:pt>
                <c:pt idx="5">
                  <c:v>0.1209358</c:v>
                </c:pt>
                <c:pt idx="6">
                  <c:v>9.9398799999999995E-2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0.1091205</c:v>
                </c:pt>
                <c:pt idx="1">
                  <c:v>0.1180785</c:v>
                </c:pt>
                <c:pt idx="2">
                  <c:v>0.18128</c:v>
                </c:pt>
                <c:pt idx="3">
                  <c:v>0.16462930000000001</c:v>
                </c:pt>
                <c:pt idx="4">
                  <c:v>0.14456550000000001</c:v>
                </c:pt>
                <c:pt idx="5">
                  <c:v>9.6460099999999993E-2</c:v>
                </c:pt>
                <c:pt idx="6">
                  <c:v>5.9638200000000002E-2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0.77079790000000004</c:v>
                </c:pt>
                <c:pt idx="1">
                  <c:v>0.65266760000000001</c:v>
                </c:pt>
                <c:pt idx="2">
                  <c:v>0.69480960000000003</c:v>
                </c:pt>
                <c:pt idx="3">
                  <c:v>0.74902630000000003</c:v>
                </c:pt>
                <c:pt idx="4">
                  <c:v>0.63740240000000004</c:v>
                </c:pt>
                <c:pt idx="5">
                  <c:v>0.81760710000000003</c:v>
                </c:pt>
                <c:pt idx="6">
                  <c:v>0.88916850000000003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0.90579710000000002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0.89393940000000005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0.83221480000000003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0.89090910000000001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0.82727269999999997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0.79439249999999995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0.82399999999999995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0.81294960000000005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0.82911389999999996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0.86033519999999997</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0.70370370000000004</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0.82222220000000001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0.78688519999999995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0.76470590000000005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0.58333330000000005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0.7457627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0.75247520000000001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0.8289474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0.87096770000000001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0.83919600000000005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0.83068779999999998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0.85051549999999998</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0.84924619999999995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0.75595239999999997</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0.72891570000000006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0.76945240000000004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0.82984290000000005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0.71666669999999999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0.73529409999999995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0.68333330000000003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0.1004222</c:v>
                </c:pt>
                <c:pt idx="1">
                  <c:v>6.7784399999999995E-2</c:v>
                </c:pt>
                <c:pt idx="2">
                  <c:v>0.1583117</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6.0186700000000003E-2</c:v>
                </c:pt>
                <c:pt idx="1">
                  <c:v>0.1008556</c:v>
                </c:pt>
                <c:pt idx="2">
                  <c:v>0.1520242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4.6875800000000002E-2</c:v>
                </c:pt>
                <c:pt idx="1">
                  <c:v>0.11659849999999999</c:v>
                </c:pt>
                <c:pt idx="2">
                  <c:v>0.13951640000000001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0.91069549999999999</c:v>
                </c:pt>
                <c:pt idx="1">
                  <c:v>0.76657180000000003</c:v>
                </c:pt>
                <c:pt idx="2">
                  <c:v>0.6552019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0.7721519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0.82051280000000004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0.7969543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0.46511629999999998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0.50957850000000005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0.51648349999999998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0.48797249999999998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0.54754100000000006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0.56856189999999995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0.57507989999999998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0.50857140000000001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0.84583330000000001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0.84016389999999996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0.84873949999999998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0.85090909999999997</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0.6930693</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0.69551280000000004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0.64240509999999995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0.6657303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0.71296300000000001</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0.72171249999999998</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0.70516719999999999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0.67924530000000005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0.25</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0.21739130000000001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0.23880599999999999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0.25333329999999998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0.20183490000000001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0.1847134</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0.24852070000000001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0.24301680000000001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0.4375</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0.37634410000000001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0.47643980000000002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0.4736842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9.09774E-2</c:v>
                </c:pt>
                <c:pt idx="1">
                  <c:v>5.98681E-2</c:v>
                </c:pt>
                <c:pt idx="2">
                  <c:v>6.8494200000000005E-2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0.1081037</c:v>
                </c:pt>
                <c:pt idx="1">
                  <c:v>6.9058999999999995E-2</c:v>
                </c:pt>
                <c:pt idx="2">
                  <c:v>2.7813999999999998E-2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0.1123241</c:v>
                </c:pt>
                <c:pt idx="1">
                  <c:v>2.6983799999999999E-2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0.67293630000000004</c:v>
                </c:pt>
                <c:pt idx="1">
                  <c:v>0.95164570000000004</c:v>
                </c:pt>
                <c:pt idx="2">
                  <c:v>0.97875650000000003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0.43442619999999998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0.4298246</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0.4122807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0.53787879999999999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0.56108599999999997</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0.53521129999999995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0.58995819999999999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0.62781949999999997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0.41206029999999999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0.37931029999999999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0.36453200000000002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0.39915970000000001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0.88495579999999996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0.87311179999999999</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0.83714290000000002</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0.84895830000000005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0.921875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0.87869819999999998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0.90358130000000003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0.58237550000000005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0.60392159999999995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0.59215689999999999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0.59589040000000004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0.80769230000000003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0.75206609999999996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0.76691730000000002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8.8610272000000005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8.8246154000000008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8.7565217000000004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8.8198924999999999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0.14701800000000001</c:v>
                </c:pt>
                <c:pt idx="1">
                  <c:v>4.4903100000000001E-2</c:v>
                </c:pt>
                <c:pt idx="2">
                  <c:v>0.1074389</c:v>
                </c:pt>
                <c:pt idx="3">
                  <c:v>0.1137922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8.2288799999999995E-2</c:v>
                </c:pt>
                <c:pt idx="1">
                  <c:v>8.4304000000000004E-2</c:v>
                </c:pt>
                <c:pt idx="2">
                  <c:v>7.8418699999999994E-2</c:v>
                </c:pt>
                <c:pt idx="3">
                  <c:v>0.1365797</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6.2706799999999993E-2</c:v>
                </c:pt>
                <c:pt idx="1">
                  <c:v>6.1423800000000001E-2</c:v>
                </c:pt>
                <c:pt idx="2">
                  <c:v>3.6870800000000002E-2</c:v>
                </c:pt>
                <c:pt idx="3">
                  <c:v>0.17222090000000001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0.77562350000000002</c:v>
                </c:pt>
                <c:pt idx="1">
                  <c:v>0.75755309999999998</c:v>
                </c:pt>
                <c:pt idx="2">
                  <c:v>0.81452519999999995</c:v>
                </c:pt>
                <c:pt idx="3">
                  <c:v>0.51118350000000001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0.2008009</c:v>
                </c:pt>
                <c:pt idx="1">
                  <c:v>0.13415869999999999</c:v>
                </c:pt>
                <c:pt idx="2">
                  <c:v>0.1139622</c:v>
                </c:pt>
                <c:pt idx="3">
                  <c:v>5.5055899999999998E-2</c:v>
                </c:pt>
                <c:pt idx="4">
                  <c:v>5.9835300000000001E-2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9.1621300000000003E-2</c:v>
                </c:pt>
                <c:pt idx="1">
                  <c:v>0.1116806</c:v>
                </c:pt>
                <c:pt idx="2">
                  <c:v>7.9519300000000001E-2</c:v>
                </c:pt>
                <c:pt idx="3">
                  <c:v>0.1206658</c:v>
                </c:pt>
                <c:pt idx="4">
                  <c:v>0.1327478</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9.6276700000000007E-2</c:v>
                </c:pt>
                <c:pt idx="1">
                  <c:v>7.2336700000000004E-2</c:v>
                </c:pt>
                <c:pt idx="2">
                  <c:v>4.6707800000000001E-2</c:v>
                </c:pt>
                <c:pt idx="3">
                  <c:v>0.1159255</c:v>
                </c:pt>
                <c:pt idx="4">
                  <c:v>0.1037704</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0.68868799999999997</c:v>
                </c:pt>
                <c:pt idx="1">
                  <c:v>0.67545739999999999</c:v>
                </c:pt>
                <c:pt idx="2">
                  <c:v>0.8533345</c:v>
                </c:pt>
                <c:pt idx="3">
                  <c:v>0.5249452</c:v>
                </c:pt>
                <c:pt idx="4">
                  <c:v>0.50243519999999997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Milton Keynes University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89530857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335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398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030807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840460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1256057"/>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484841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579701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54722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784887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156582"/>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852342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548086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120215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723297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089036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695523"/>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582701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203409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55729252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69340573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75662993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00405422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947883334"/>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724777688"/>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25343911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33709577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23438852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01149522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63871283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1944760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98203975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322607384"/>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85207360"/>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25660417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989517032"/>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27533291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0125653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809900024"/>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59463800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46275575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07276456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67011659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414176325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76632778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770835138"/>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81223954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70455491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405659910"/>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09639415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7268852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014517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903432817"/>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912433329"/>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76006057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60887319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73818748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7476501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65743014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08137763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19990407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65423538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17177763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47531275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4289812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96760441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934164" y="622300"/>
            <a:ext cx="434445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Milton Keynes University Hospital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6109365"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Milton Keynes University Hospital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10585373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15667852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72466273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38544683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02623794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37074205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05985406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770271528"/>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14643146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35779840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13058668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24923127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399447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417074728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17628489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56823948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453201724"/>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090498545"/>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562215340"/>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883306647"/>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82594766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43856103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87823500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771318036"/>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16525338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19430591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90780753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43435680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4043261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51173800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453091497"/>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24227646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719902253"/>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521827783"/>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60913670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21019333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948818953"/>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52428143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60364679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43227357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83940499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478556836"/>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2407605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55181300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107790261"/>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237029680"/>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8206955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4340205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34350694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55723029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6991083"/>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70446223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33972135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6889813"/>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966659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0998824"/>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153314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44473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800428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437291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645503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450859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770968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629975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60324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253291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575243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726680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169371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063443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580685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822668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478468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117035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385481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574039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433957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572452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044460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369320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649589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968786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361698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2216129"/>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211840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666927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521119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335771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660548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455371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940353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178270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193703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0442246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031502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033560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169104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207073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854485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170325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140323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036705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416755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421334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955600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566567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648637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965369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100668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905495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377697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462564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325216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170346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014062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086371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048714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6818452"/>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314513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16333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329435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1312590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688856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8125139"/>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872270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369252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7863106"/>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7159291"/>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05841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715528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084787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344380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565753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2371158"/>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320869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56959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744085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2884840"/>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710577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56434252"/>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419342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57665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638323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2011725"/>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827170"/>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139438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169028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714199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675582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857439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273450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297707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986583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11030"/>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124870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8544434"/>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768548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327588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732569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137641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641522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259442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613755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652897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932639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654791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8978310"/>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208188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329333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786184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999621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311267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817397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794063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5125378"/>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398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833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923847002"/>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58956486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398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22015238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398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934164" y="622300"/>
            <a:ext cx="4344459" cy="276999"/>
          </a:xfrm>
          <a:prstGeom prst="rect">
            <a:avLst/>
          </a:prstGeom>
          <a:noFill/>
        </p:spPr>
        <p:txBody>
          <a:bodyPr wrap="none" rtlCol="0">
            <a:spAutoFit/>
          </a:bodyPr>
          <a:lstStyle/>
          <a:p>
            <a:pPr algn="r"/>
            <a:r>
              <a:rPr lang="en-GB" sz="1200" b="1">
                <a:solidFill>
                  <a:srgbClr val="336E9F"/>
                </a:solidFill>
                <a:latin typeface="Arial"/>
                <a:cs typeface="Arial"/>
              </a:rPr>
              <a:t>Milton Keynes University Hospital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17915</TotalTime>
  <Words>22755</Words>
  <Application>Microsoft Office PowerPoint</Application>
  <PresentationFormat>Custom</PresentationFormat>
  <Paragraphs>5952</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