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9.5588999999999993E-2</c:v>
                </c:pt>
                <c:pt idx="1">
                  <c:v>6.7208400000000001E-2</c:v>
                </c:pt>
                <c:pt idx="2">
                  <c:v>6.4577999999999997E-2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5.4364900000000001E-2</c:v>
                </c:pt>
                <c:pt idx="1">
                  <c:v>7.9758899999999994E-2</c:v>
                </c:pt>
                <c:pt idx="2">
                  <c:v>2.9319999999999999E-2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5.8187700000000002E-2</c:v>
                </c:pt>
                <c:pt idx="1">
                  <c:v>0.1138715</c:v>
                </c:pt>
                <c:pt idx="2">
                  <c:v>2.81842E-2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0.91197499999999998</c:v>
                </c:pt>
                <c:pt idx="1">
                  <c:v>0.82069669999999995</c:v>
                </c:pt>
                <c:pt idx="2">
                  <c:v>0.9448143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6.7256300000000005E-2</c:v>
                </c:pt>
                <c:pt idx="1">
                  <c:v>9.2122599999999999E-2</c:v>
                </c:pt>
                <c:pt idx="2">
                  <c:v>5.55101E-2</c:v>
                </c:pt>
                <c:pt idx="3">
                  <c:v>0.20886060000000001</c:v>
                </c:pt>
                <c:pt idx="4">
                  <c:v>0.1479277</c:v>
                </c:pt>
                <c:pt idx="5">
                  <c:v>0.16860259999999999</c:v>
                </c:pt>
                <c:pt idx="6">
                  <c:v>9.8762699999999995E-2</c:v>
                </c:pt>
                <c:pt idx="7">
                  <c:v>8.8073899999999997E-2</c:v>
                </c:pt>
                <c:pt idx="8">
                  <c:v>0.16101950000000001</c:v>
                </c:pt>
                <c:pt idx="9">
                  <c:v>0.1257508</c:v>
                </c:pt>
                <c:pt idx="10">
                  <c:v>0.1332103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5.1424600000000001E-2</c:v>
                </c:pt>
                <c:pt idx="1">
                  <c:v>6.5023999999999998E-2</c:v>
                </c:pt>
                <c:pt idx="2">
                  <c:v>7.6988500000000001E-2</c:v>
                </c:pt>
                <c:pt idx="3">
                  <c:v>0.12631880000000001</c:v>
                </c:pt>
                <c:pt idx="4">
                  <c:v>0.1081893</c:v>
                </c:pt>
                <c:pt idx="5">
                  <c:v>5.89591E-2</c:v>
                </c:pt>
                <c:pt idx="6">
                  <c:v>7.1903099999999998E-2</c:v>
                </c:pt>
                <c:pt idx="7">
                  <c:v>8.6657999999999999E-2</c:v>
                </c:pt>
                <c:pt idx="8">
                  <c:v>0.1337296</c:v>
                </c:pt>
                <c:pt idx="9">
                  <c:v>0.1178105</c:v>
                </c:pt>
                <c:pt idx="10">
                  <c:v>0.13447490000000001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7.2580599999999995E-2</c:v>
                </c:pt>
                <c:pt idx="1">
                  <c:v>7.3152999999999996E-2</c:v>
                </c:pt>
                <c:pt idx="2">
                  <c:v>5.1010399999999997E-2</c:v>
                </c:pt>
                <c:pt idx="3">
                  <c:v>8.7656499999999998E-2</c:v>
                </c:pt>
                <c:pt idx="4">
                  <c:v>0.1065378</c:v>
                </c:pt>
                <c:pt idx="5">
                  <c:v>0.1023763</c:v>
                </c:pt>
                <c:pt idx="6">
                  <c:v>7.9178499999999999E-2</c:v>
                </c:pt>
                <c:pt idx="7">
                  <c:v>0.110259</c:v>
                </c:pt>
                <c:pt idx="8">
                  <c:v>0.1179906</c:v>
                </c:pt>
                <c:pt idx="9">
                  <c:v>0.13345889999999999</c:v>
                </c:pt>
                <c:pt idx="10">
                  <c:v>8.8024000000000005E-2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0.90476049999999997</c:v>
                </c:pt>
                <c:pt idx="1">
                  <c:v>0.85365469999999999</c:v>
                </c:pt>
                <c:pt idx="2">
                  <c:v>0.89323540000000001</c:v>
                </c:pt>
                <c:pt idx="3">
                  <c:v>0.83967709999999995</c:v>
                </c:pt>
                <c:pt idx="4">
                  <c:v>0.82301219999999997</c:v>
                </c:pt>
                <c:pt idx="5">
                  <c:v>0.8812719</c:v>
                </c:pt>
                <c:pt idx="6">
                  <c:v>0.80251360000000005</c:v>
                </c:pt>
                <c:pt idx="7">
                  <c:v>0.84831630000000002</c:v>
                </c:pt>
                <c:pt idx="8">
                  <c:v>0.80545029999999995</c:v>
                </c:pt>
                <c:pt idx="9">
                  <c:v>0.79824640000000002</c:v>
                </c:pt>
                <c:pt idx="10">
                  <c:v>0.75284700000000004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6.2892600000000007E-2</c:v>
                </c:pt>
                <c:pt idx="1">
                  <c:v>9.9668800000000002E-2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6.7474400000000004E-2</c:v>
                </c:pt>
                <c:pt idx="1">
                  <c:v>7.9245099999999999E-2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5.7806799999999998E-2</c:v>
                </c:pt>
                <c:pt idx="1">
                  <c:v>5.2477200000000002E-2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0.85133689999999995</c:v>
                </c:pt>
                <c:pt idx="1">
                  <c:v>0.79836379999999996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0.40674569999999999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0.31549179999999999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0.20570620000000001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8.7883332000000003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5.2707900000000002E-2</c:v>
                </c:pt>
                <c:pt idx="1">
                  <c:v>0.1090071</c:v>
                </c:pt>
                <c:pt idx="2">
                  <c:v>0.11687980000000001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3.9992600000000003E-2</c:v>
                </c:pt>
                <c:pt idx="1">
                  <c:v>6.5231200000000003E-2</c:v>
                </c:pt>
                <c:pt idx="2">
                  <c:v>0.17659440000000001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4.5815000000000002E-2</c:v>
                </c:pt>
                <c:pt idx="1">
                  <c:v>7.0329600000000006E-2</c:v>
                </c:pt>
                <c:pt idx="2">
                  <c:v>0.22978019999999999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0.88141449999999999</c:v>
                </c:pt>
                <c:pt idx="1">
                  <c:v>0.84977239999999998</c:v>
                </c:pt>
                <c:pt idx="2">
                  <c:v>0.3455647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9.0893699999999994E-2</c:v>
                </c:pt>
                <c:pt idx="1">
                  <c:v>0.172094</c:v>
                </c:pt>
                <c:pt idx="2">
                  <c:v>0.1181367</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0.14028979999999999</c:v>
                </c:pt>
                <c:pt idx="1">
                  <c:v>8.8096900000000006E-2</c:v>
                </c:pt>
                <c:pt idx="2">
                  <c:v>9.0001200000000003E-2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9.9242499999999997E-2</c:v>
                </c:pt>
                <c:pt idx="1">
                  <c:v>6.8582900000000002E-2</c:v>
                </c:pt>
                <c:pt idx="2">
                  <c:v>0.1023574</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0.34000449999999999</c:v>
                </c:pt>
                <c:pt idx="1">
                  <c:v>0.77952889999999997</c:v>
                </c:pt>
                <c:pt idx="2">
                  <c:v>0.59934529999999997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0.160662</c:v>
                </c:pt>
                <c:pt idx="1">
                  <c:v>8.8281700000000005E-2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9.3609899999999996E-2</c:v>
                </c:pt>
                <c:pt idx="1">
                  <c:v>5.9311599999999999E-2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7.3244199999999995E-2</c:v>
                </c:pt>
                <c:pt idx="1">
                  <c:v>0.15590770000000001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0.4351448</c:v>
                </c:pt>
                <c:pt idx="1">
                  <c:v>0.17699210000000001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8.2109799999999997E-2</c:v>
                </c:pt>
                <c:pt idx="1">
                  <c:v>0.1460022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9.5294400000000001E-2</c:v>
                </c:pt>
                <c:pt idx="1">
                  <c:v>0.1218494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8.2059999999999994E-2</c:v>
                </c:pt>
                <c:pt idx="1">
                  <c:v>0.14974229999999999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0.62161270000000002</c:v>
                </c:pt>
                <c:pt idx="1">
                  <c:v>0.55196480000000003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0.74750229999999995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0.72843449999999998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0.73936170000000001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0.82383419999999996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0.8223028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0.82852559999999997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0.84316349999999995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0.92164179999999996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0.90719700000000003</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0.91062390000000004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0.92471590000000004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8.8044499999999998E-2</c:v>
                </c:pt>
                <c:pt idx="1">
                  <c:v>0.22666839999999999</c:v>
                </c:pt>
                <c:pt idx="2">
                  <c:v>0.2306646</c:v>
                </c:pt>
                <c:pt idx="3">
                  <c:v>0.2928212</c:v>
                </c:pt>
                <c:pt idx="4">
                  <c:v>5.14072E-2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5.5123499999999999E-2</c:v>
                </c:pt>
                <c:pt idx="1">
                  <c:v>5.7811399999999999E-2</c:v>
                </c:pt>
                <c:pt idx="2">
                  <c:v>5.7014299999999997E-2</c:v>
                </c:pt>
                <c:pt idx="3">
                  <c:v>4.6496900000000001E-2</c:v>
                </c:pt>
                <c:pt idx="4">
                  <c:v>5.0876999999999999E-2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8.6474200000000001E-2</c:v>
                </c:pt>
                <c:pt idx="1">
                  <c:v>8.4095799999999998E-2</c:v>
                </c:pt>
                <c:pt idx="2">
                  <c:v>6.4738199999999996E-2</c:v>
                </c:pt>
                <c:pt idx="3">
                  <c:v>5.0674400000000001E-2</c:v>
                </c:pt>
                <c:pt idx="4">
                  <c:v>5.0369299999999999E-2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0.82147599999999998</c:v>
                </c:pt>
                <c:pt idx="1">
                  <c:v>0.69352219999999998</c:v>
                </c:pt>
                <c:pt idx="2">
                  <c:v>0.73492349999999995</c:v>
                </c:pt>
                <c:pt idx="3">
                  <c:v>0.83083720000000005</c:v>
                </c:pt>
                <c:pt idx="4">
                  <c:v>0.84103879999999998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0.59523809999999999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0.56123659999999997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0.66041669999999997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0.67169179999999995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0.82298139999999997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0.80707399999999996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0.8005698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0.83371300000000004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0.7407975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0.75254500000000002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0.78055560000000002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0.74305560000000004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0.6924266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0.69188340000000004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0.73574410000000001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0.69953600000000005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0.68006429999999995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0.78303429999999996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0.82267440000000003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0.82410819999999996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0.94664369999999998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0.93357270000000003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0.94711540000000005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0.94576720000000003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0.75814749999999997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0.76315789999999994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0.75360000000000005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0.76882430000000002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0.94326239999999995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0.93840579999999996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0.95063690000000001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0.9440655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0.80597010000000002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0.81173130000000004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0.82881360000000004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0.82187940000000004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0.92006270000000001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0.91492779999999996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0.92846919999999999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0.91166080000000005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6.2225000000000003E-2</c:v>
                </c:pt>
                <c:pt idx="1">
                  <c:v>0.15562770000000001</c:v>
                </c:pt>
                <c:pt idx="2">
                  <c:v>0.22606180000000001</c:v>
                </c:pt>
                <c:pt idx="3">
                  <c:v>0.13712759999999999</c:v>
                </c:pt>
                <c:pt idx="4">
                  <c:v>2.6173100000000001E-2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3.8716899999999999E-2</c:v>
                </c:pt>
                <c:pt idx="1">
                  <c:v>5.3375400000000003E-2</c:v>
                </c:pt>
                <c:pt idx="2">
                  <c:v>5.9689199999999998E-2</c:v>
                </c:pt>
                <c:pt idx="3">
                  <c:v>6.2651899999999996E-2</c:v>
                </c:pt>
                <c:pt idx="4">
                  <c:v>3.2279099999999998E-2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5.4821000000000002E-2</c:v>
                </c:pt>
                <c:pt idx="1">
                  <c:v>0.13911419999999999</c:v>
                </c:pt>
                <c:pt idx="2">
                  <c:v>0.12274939999999999</c:v>
                </c:pt>
                <c:pt idx="3">
                  <c:v>6.6419199999999998E-2</c:v>
                </c:pt>
                <c:pt idx="4">
                  <c:v>3.8060700000000003E-2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0.92295490000000002</c:v>
                </c:pt>
                <c:pt idx="1">
                  <c:v>0.83898030000000001</c:v>
                </c:pt>
                <c:pt idx="2">
                  <c:v>0.75115050000000005</c:v>
                </c:pt>
                <c:pt idx="3">
                  <c:v>0.76318090000000005</c:v>
                </c:pt>
                <c:pt idx="4">
                  <c:v>0.94157709999999994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0.8175559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0.7938326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0.84769229999999995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0.84424080000000001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0.82098769999999999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0.8413197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0.89355739999999995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0.83874709999999997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0.67747440000000003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0.68755520000000003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0.69545449999999998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0.68130489999999999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0.50471699999999997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0.52156060000000004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0.72181819999999997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0.79779409999999995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0.80906149999999999</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0.82998660000000002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0.751938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0.76545169999999996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0.75315569999999998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0.80325959999999996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0.81418919999999995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0.80604529999999996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0.82005899999999998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0.82238440000000002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0.6213592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0.56880730000000002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0.63711910000000005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0.64301079999999999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0.71251929999999997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0.72791799999999995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0.7219101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0.73364490000000004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0.89629630000000005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0.8868992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0.91734199999999999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0.92961490000000002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2.9482700000000001E-2</c:v>
                </c:pt>
                <c:pt idx="1">
                  <c:v>0.14555879999999999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7.6739199999999994E-2</c:v>
                </c:pt>
                <c:pt idx="1">
                  <c:v>7.6111100000000001E-2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0.13218440000000001</c:v>
                </c:pt>
                <c:pt idx="1">
                  <c:v>0.15792539999999999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0.80880909999999995</c:v>
                </c:pt>
                <c:pt idx="1">
                  <c:v>0.65318659999999995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0.98765429999999999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0.98622050000000006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0.98625430000000003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0.99168979999999995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0.90282130000000005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0.91849530000000001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0.93275490000000005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0.64423079999999999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0.57956450000000004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0.5760518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0.59383750000000002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0.74454830000000005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0.63011459999999997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0.66451610000000005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0.67857140000000005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0.6708075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0.63902440000000005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0.65109030000000001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0.54330710000000004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0.62048190000000003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0.66796880000000003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0.67823339999999999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0.78353660000000003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0.74839739999999999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0.73456790000000005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0.75263159999999996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0.87119440000000004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0.89709760000000005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0.90675989999999995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0.90679609999999999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0.73015870000000005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0.77121770000000001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0.76072609999999996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0.79466669999999995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0.86915889999999996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0.85409840000000004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0.85849059999999999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0.1086854</c:v>
                </c:pt>
                <c:pt idx="1">
                  <c:v>0.14439299999999999</c:v>
                </c:pt>
                <c:pt idx="2">
                  <c:v>0.1064317</c:v>
                </c:pt>
                <c:pt idx="3">
                  <c:v>0.1622643</c:v>
                </c:pt>
                <c:pt idx="4">
                  <c:v>0.20078070000000001</c:v>
                </c:pt>
                <c:pt idx="5">
                  <c:v>0.1182728</c:v>
                </c:pt>
                <c:pt idx="6">
                  <c:v>5.5928899999999997E-2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9.8933699999999999E-2</c:v>
                </c:pt>
                <c:pt idx="1">
                  <c:v>0.1086134</c:v>
                </c:pt>
                <c:pt idx="2">
                  <c:v>9.3810199999999996E-2</c:v>
                </c:pt>
                <c:pt idx="3">
                  <c:v>9.0224200000000004E-2</c:v>
                </c:pt>
                <c:pt idx="4">
                  <c:v>0.1048819</c:v>
                </c:pt>
                <c:pt idx="5">
                  <c:v>7.9581100000000002E-2</c:v>
                </c:pt>
                <c:pt idx="6">
                  <c:v>6.5412499999999998E-2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0.12819530000000001</c:v>
                </c:pt>
                <c:pt idx="1">
                  <c:v>0.1417051</c:v>
                </c:pt>
                <c:pt idx="2">
                  <c:v>0.20426900000000001</c:v>
                </c:pt>
                <c:pt idx="3">
                  <c:v>0.1871389</c:v>
                </c:pt>
                <c:pt idx="4">
                  <c:v>0.16895209999999999</c:v>
                </c:pt>
                <c:pt idx="5">
                  <c:v>0.11713750000000001</c:v>
                </c:pt>
                <c:pt idx="6">
                  <c:v>7.6631400000000002E-2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0.74542209999999998</c:v>
                </c:pt>
                <c:pt idx="1">
                  <c:v>0.68377239999999995</c:v>
                </c:pt>
                <c:pt idx="2">
                  <c:v>0.6897006</c:v>
                </c:pt>
                <c:pt idx="3">
                  <c:v>0.67428010000000005</c:v>
                </c:pt>
                <c:pt idx="4">
                  <c:v>0.59256909999999996</c:v>
                </c:pt>
                <c:pt idx="5">
                  <c:v>0.80511239999999995</c:v>
                </c:pt>
                <c:pt idx="6">
                  <c:v>0.85262130000000003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0.90243899999999999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0.83950619999999998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0.85564300000000004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0.85304659999999999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0.77348070000000002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0.82051280000000004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0.81308409999999998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0.84160760000000001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0.88339920000000005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0.8139535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0.83766229999999997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0.8245614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0.83050849999999998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0.80291970000000001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0.76884419999999998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0.76712329999999995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0.82722510000000005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0.86554620000000004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0.87394959999999999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0.88931300000000002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0.83582089999999998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0.84047269999999996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0.84636120000000004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0.85091740000000005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0.68238989999999999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0.75080650000000004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0.75917769999999996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0.75029449999999998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0.78260870000000005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0.80232559999999997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0.71527779999999996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0.80519479999999999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0.10911029999999999</c:v>
                </c:pt>
                <c:pt idx="1">
                  <c:v>7.8166100000000002E-2</c:v>
                </c:pt>
                <c:pt idx="2">
                  <c:v>0.17747660000000001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4.2810500000000001E-2</c:v>
                </c:pt>
                <c:pt idx="1">
                  <c:v>8.0092300000000005E-2</c:v>
                </c:pt>
                <c:pt idx="2">
                  <c:v>0.1136944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5.5563899999999999E-2</c:v>
                </c:pt>
                <c:pt idx="1">
                  <c:v>0.12698010000000001</c:v>
                </c:pt>
                <c:pt idx="2">
                  <c:v>0.1586813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0.92939150000000004</c:v>
                </c:pt>
                <c:pt idx="1">
                  <c:v>0.73676819999999998</c:v>
                </c:pt>
                <c:pt idx="2">
                  <c:v>0.63871840000000002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0.8162393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0.84586470000000002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0.76839239999999998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0.79723500000000003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0.4831683</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0.51169889999999996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0.51371120000000003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0.53410740000000001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0.55008489999999999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0.58145579999999997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0.56832300000000002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0.59695819999999999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0.8407173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0.86730770000000001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0.8687783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0.66888519999999996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0.6901408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0.68817200000000001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0.70431469999999996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0.71474360000000003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0.72901079999999996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0.71471030000000002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0.73454549999999996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0.29333330000000002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0.2957746</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0.31972790000000001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0.33908050000000001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0.16250000000000001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0.1507742</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0.20821110000000001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0.172209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0.36280489999999999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0.37440760000000001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0.4375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0.43432199999999999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0.1035042</c:v>
                </c:pt>
                <c:pt idx="1">
                  <c:v>7.2464700000000007E-2</c:v>
                </c:pt>
                <c:pt idx="2">
                  <c:v>7.4540300000000004E-2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8.3050200000000005E-2</c:v>
                </c:pt>
                <c:pt idx="1">
                  <c:v>4.3865800000000003E-2</c:v>
                </c:pt>
                <c:pt idx="2">
                  <c:v>2.1524399999999999E-2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0.1248509</c:v>
                </c:pt>
                <c:pt idx="1">
                  <c:v>3.9580400000000002E-2</c:v>
                </c:pt>
                <c:pt idx="2">
                  <c:v>2.4350000000000001E-4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0.68279860000000003</c:v>
                </c:pt>
                <c:pt idx="1">
                  <c:v>0.93289929999999999</c:v>
                </c:pt>
                <c:pt idx="2">
                  <c:v>0.99137030000000004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0.4576923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0.48637320000000001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0.50988140000000004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0.55589120000000003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0.48214289999999999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0.52649769999999996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0.56813420000000003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0.61576350000000002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0.28653299999999998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0.27525620000000001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0.33009709999999998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0.32544380000000001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0.85670729999999995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0.82498009999999999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0.828125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0.84820390000000001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0.87859419999999999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0.87858899999999995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0.87630399999999997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0.88129500000000005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0.52490420000000004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0.58424730000000002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0.59225090000000002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0.59911239999999999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0.76452600000000004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0.75247520000000001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0.76298699999999997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0.78149100000000005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8.6968750000000004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8.7148660000000007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8.7614943000000007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8.7900942999999998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0.1581968</c:v>
                </c:pt>
                <c:pt idx="1">
                  <c:v>5.6566400000000003E-2</c:v>
                </c:pt>
                <c:pt idx="2">
                  <c:v>0.1192317</c:v>
                </c:pt>
                <c:pt idx="3">
                  <c:v>0.13534689999999999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5.9931100000000001E-2</c:v>
                </c:pt>
                <c:pt idx="1">
                  <c:v>6.0977400000000001E-2</c:v>
                </c:pt>
                <c:pt idx="2">
                  <c:v>5.4833199999999999E-2</c:v>
                </c:pt>
                <c:pt idx="3">
                  <c:v>9.3470200000000003E-2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7.3885599999999996E-2</c:v>
                </c:pt>
                <c:pt idx="1">
                  <c:v>7.3087200000000005E-2</c:v>
                </c:pt>
                <c:pt idx="2">
                  <c:v>4.8663499999999998E-2</c:v>
                </c:pt>
                <c:pt idx="3">
                  <c:v>0.19377559999999999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0.82046730000000001</c:v>
                </c:pt>
                <c:pt idx="1">
                  <c:v>0.80365140000000002</c:v>
                </c:pt>
                <c:pt idx="2">
                  <c:v>0.82829770000000003</c:v>
                </c:pt>
                <c:pt idx="3">
                  <c:v>0.5275917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0.21466550000000001</c:v>
                </c:pt>
                <c:pt idx="1">
                  <c:v>0.1464454</c:v>
                </c:pt>
                <c:pt idx="2">
                  <c:v>0.1270338</c:v>
                </c:pt>
                <c:pt idx="3">
                  <c:v>6.8632100000000001E-2</c:v>
                </c:pt>
                <c:pt idx="4">
                  <c:v>7.5978699999999996E-2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6.3892099999999993E-2</c:v>
                </c:pt>
                <c:pt idx="1">
                  <c:v>8.7107100000000007E-2</c:v>
                </c:pt>
                <c:pt idx="2">
                  <c:v>5.3376100000000003E-2</c:v>
                </c:pt>
                <c:pt idx="3">
                  <c:v>9.3513299999999994E-2</c:v>
                </c:pt>
                <c:pt idx="4">
                  <c:v>0.10046090000000001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0.1101413</c:v>
                </c:pt>
                <c:pt idx="1">
                  <c:v>8.4623500000000004E-2</c:v>
                </c:pt>
                <c:pt idx="2">
                  <c:v>5.9779400000000003E-2</c:v>
                </c:pt>
                <c:pt idx="3">
                  <c:v>0.1295018</c:v>
                </c:pt>
                <c:pt idx="4">
                  <c:v>0.1199139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0.73641140000000005</c:v>
                </c:pt>
                <c:pt idx="1">
                  <c:v>0.70637930000000004</c:v>
                </c:pt>
                <c:pt idx="2">
                  <c:v>0.86694899999999997</c:v>
                </c:pt>
                <c:pt idx="3">
                  <c:v>0.60203910000000005</c:v>
                </c:pt>
                <c:pt idx="4">
                  <c:v>0.53902839999999996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Mid and South Essex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15548094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58792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679879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836414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413737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119013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924886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081718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191927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00715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75424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82805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350135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715696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356528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62968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169627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92821716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82231122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4258426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79488641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5730271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73065208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309592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44996855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25027804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13378171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98033005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86555226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86140598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8069806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72978881"/>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59514389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82295662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55623964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58127826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9336177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8185753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15286867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17986046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6657413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11432518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2299320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57492579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62703315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0670157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77959471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50356640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03067025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22877451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759900987"/>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82435173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61099671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24075262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70643099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00729919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24091501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4703045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15488315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23173523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09449277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913856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5896166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86948927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63906" y="622300"/>
            <a:ext cx="341471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Mid and South Essex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346335"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Mid and South Essex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8996096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5838244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71678809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8442877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10807909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06510866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0488904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18098630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03271858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7219032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53224728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16831906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94975980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98608931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40504232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6641702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0651247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05266871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5555488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4713902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01126690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07995784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9395200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2590668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80747190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10184539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91247507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629883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60670096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2858626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5401641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5742584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92757263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1203074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4932246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9354345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51260079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53404741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4791019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03898395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55099805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84241367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97927139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10335729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7157727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24311570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65048742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9555134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55519292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97510525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8339514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4721431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1416359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733860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235216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965326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645502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63729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98176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93383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060788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783328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27909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97371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854976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03528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083329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00109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555486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8656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82030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037689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540917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505221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249067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7914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1254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352673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254104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60505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297305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206263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461168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12519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8981850"/>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817068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736350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382318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485916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17987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115008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963237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580349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38657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895048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62352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50737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620556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277810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1727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83782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72568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99373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462138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266694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512838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63984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291909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367164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58441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8558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754387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28241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374323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244168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203762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069078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084315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205182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195811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1080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62991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10282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59746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99275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088103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164763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034727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572857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490928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397083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332836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228496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872097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682798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875720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362824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193711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200528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95952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4283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623821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202746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786422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980944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26198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239432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730595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262563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2675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748828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26460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335584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284768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877957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500981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432394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4993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690306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085093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6720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125024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380195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136943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598056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890152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056388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759170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82566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21203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75846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317959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0699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504922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3366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876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1,720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0438608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44184297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1093765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63906" y="622300"/>
            <a:ext cx="3414717" cy="276999"/>
          </a:xfrm>
          <a:prstGeom prst="rect">
            <a:avLst/>
          </a:prstGeom>
          <a:noFill/>
        </p:spPr>
        <p:txBody>
          <a:bodyPr wrap="none" rtlCol="0">
            <a:spAutoFit/>
          </a:bodyPr>
          <a:lstStyle/>
          <a:p>
            <a:pPr algn="r"/>
            <a:r>
              <a:rPr lang="en-GB" sz="1200" b="1">
                <a:solidFill>
                  <a:srgbClr val="336E9F"/>
                </a:solidFill>
                <a:latin typeface="Arial"/>
                <a:cs typeface="Arial"/>
              </a:rPr>
              <a:t>Mid and South Essex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17909</TotalTime>
  <Words>23137</Words>
  <Application>Microsoft Office PowerPoint</Application>
  <PresentationFormat>Custom</PresentationFormat>
  <Paragraphs>5969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